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328" r:id="rId3"/>
    <p:sldId id="273" r:id="rId4"/>
    <p:sldId id="283" r:id="rId5"/>
    <p:sldId id="280" r:id="rId6"/>
    <p:sldId id="284" r:id="rId7"/>
    <p:sldId id="281" r:id="rId8"/>
    <p:sldId id="286" r:id="rId9"/>
    <p:sldId id="282" r:id="rId10"/>
    <p:sldId id="288" r:id="rId11"/>
    <p:sldId id="290" r:id="rId12"/>
    <p:sldId id="292" r:id="rId13"/>
    <p:sldId id="291" r:id="rId14"/>
    <p:sldId id="293" r:id="rId15"/>
    <p:sldId id="294" r:id="rId16"/>
    <p:sldId id="303" r:id="rId17"/>
    <p:sldId id="307" r:id="rId18"/>
    <p:sldId id="314" r:id="rId19"/>
    <p:sldId id="315" r:id="rId20"/>
    <p:sldId id="321" r:id="rId21"/>
    <p:sldId id="322" r:id="rId22"/>
    <p:sldId id="323" r:id="rId23"/>
    <p:sldId id="324" r:id="rId24"/>
    <p:sldId id="326" r:id="rId25"/>
    <p:sldId id="325" r:id="rId26"/>
    <p:sldId id="32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DB26AD-79CD-49C9-9A9A-46509089A213}"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GB"/>
        </a:p>
      </dgm:t>
    </dgm:pt>
    <dgm:pt modelId="{A3CF6DF6-8DDF-442D-A39B-1AD946735FEE}">
      <dgm:prSet phldrT="[Text]"/>
      <dgm:spPr/>
      <dgm:t>
        <a:bodyPr/>
        <a:lstStyle/>
        <a:p>
          <a:r>
            <a:rPr lang="en-GB"/>
            <a:t>I just got the tickets</a:t>
          </a:r>
        </a:p>
      </dgm:t>
    </dgm:pt>
    <dgm:pt modelId="{3BF19F1F-9632-48E7-995C-184B4833D366}" type="parTrans" cxnId="{B6DD6D50-5B71-4520-9816-F05E288C4DBC}">
      <dgm:prSet/>
      <dgm:spPr/>
      <dgm:t>
        <a:bodyPr/>
        <a:lstStyle/>
        <a:p>
          <a:endParaRPr lang="en-GB"/>
        </a:p>
      </dgm:t>
    </dgm:pt>
    <dgm:pt modelId="{7F51AACC-64A8-42C9-AB72-D0E99CAA9042}" type="sibTrans" cxnId="{B6DD6D50-5B71-4520-9816-F05E288C4DBC}">
      <dgm:prSet/>
      <dgm:spPr/>
      <dgm:t>
        <a:bodyPr/>
        <a:lstStyle/>
        <a:p>
          <a:endParaRPr lang="en-GB"/>
        </a:p>
      </dgm:t>
    </dgm:pt>
    <dgm:pt modelId="{5DE335D3-4315-4582-B74A-C49549A67910}">
      <dgm:prSet/>
      <dgm:spPr/>
      <dgm:t>
        <a:bodyPr/>
        <a:lstStyle/>
        <a:p>
          <a:r>
            <a:rPr lang="en-GB"/>
            <a:t>when you leave?</a:t>
          </a:r>
        </a:p>
      </dgm:t>
    </dgm:pt>
    <dgm:pt modelId="{F4916261-606C-4D6A-A1D6-9BC8F6216E7E}" type="parTrans" cxnId="{896E0344-0BB4-486B-B7AC-4CDBC3F91276}">
      <dgm:prSet/>
      <dgm:spPr/>
      <dgm:t>
        <a:bodyPr/>
        <a:lstStyle/>
        <a:p>
          <a:endParaRPr lang="en-GB"/>
        </a:p>
      </dgm:t>
    </dgm:pt>
    <dgm:pt modelId="{2A23F265-B05B-4394-B144-59C41CE45DA1}" type="sibTrans" cxnId="{896E0344-0BB4-486B-B7AC-4CDBC3F91276}">
      <dgm:prSet/>
      <dgm:spPr/>
      <dgm:t>
        <a:bodyPr/>
        <a:lstStyle/>
        <a:p>
          <a:endParaRPr lang="en-GB"/>
        </a:p>
      </dgm:t>
    </dgm:pt>
    <dgm:pt modelId="{1AD220E7-4BCE-45B4-9354-D8596DF3E46F}">
      <dgm:prSet/>
      <dgm:spPr/>
      <dgm:t>
        <a:bodyPr/>
        <a:lstStyle/>
        <a:p>
          <a:r>
            <a:rPr lang="en-GB"/>
            <a:t>have relatives</a:t>
          </a:r>
        </a:p>
      </dgm:t>
    </dgm:pt>
    <dgm:pt modelId="{153E8D9E-535C-4928-9781-0A59330BDF9C}" type="parTrans" cxnId="{E72FE7F5-E94F-48BF-8123-CFB96C389BAA}">
      <dgm:prSet/>
      <dgm:spPr/>
      <dgm:t>
        <a:bodyPr/>
        <a:lstStyle/>
        <a:p>
          <a:endParaRPr lang="en-GB"/>
        </a:p>
      </dgm:t>
    </dgm:pt>
    <dgm:pt modelId="{D92E70FB-D24C-4179-91E6-06E1A7E09A13}" type="sibTrans" cxnId="{E72FE7F5-E94F-48BF-8123-CFB96C389BAA}">
      <dgm:prSet/>
      <dgm:spPr/>
      <dgm:t>
        <a:bodyPr/>
        <a:lstStyle/>
        <a:p>
          <a:endParaRPr lang="en-GB"/>
        </a:p>
      </dgm:t>
    </dgm:pt>
    <dgm:pt modelId="{DC470AB3-E5A8-4C1F-9829-C679F74F93C6}">
      <dgm:prSet/>
      <dgm:spPr/>
      <dgm:t>
        <a:bodyPr/>
        <a:lstStyle/>
        <a:p>
          <a:r>
            <a:rPr lang="en-GB"/>
            <a:t>I am very excited</a:t>
          </a:r>
        </a:p>
      </dgm:t>
    </dgm:pt>
    <dgm:pt modelId="{9325334F-539A-4313-A6C5-769B8F30069F}" type="parTrans" cxnId="{C8DA5DB5-4B10-4366-85BC-512685413C9C}">
      <dgm:prSet/>
      <dgm:spPr/>
      <dgm:t>
        <a:bodyPr/>
        <a:lstStyle/>
        <a:p>
          <a:endParaRPr lang="en-GB"/>
        </a:p>
      </dgm:t>
    </dgm:pt>
    <dgm:pt modelId="{016AE497-A4A1-4EB6-BE29-043D34C467B7}" type="sibTrans" cxnId="{C8DA5DB5-4B10-4366-85BC-512685413C9C}">
      <dgm:prSet/>
      <dgm:spPr/>
      <dgm:t>
        <a:bodyPr/>
        <a:lstStyle/>
        <a:p>
          <a:endParaRPr lang="en-GB"/>
        </a:p>
      </dgm:t>
    </dgm:pt>
    <dgm:pt modelId="{8A79CFC4-E174-4228-A379-739B2D5EC7FD}">
      <dgm:prSet/>
      <dgm:spPr/>
      <dgm:t>
        <a:bodyPr/>
        <a:lstStyle/>
        <a:p>
          <a:r>
            <a:rPr lang="en-GB"/>
            <a:t>how long will you be?</a:t>
          </a:r>
        </a:p>
      </dgm:t>
    </dgm:pt>
    <dgm:pt modelId="{9DC65F5C-2390-4AE4-9AC1-EE4E4B8B259D}" type="parTrans" cxnId="{C343F364-93AE-4331-B83D-95F441FE6A66}">
      <dgm:prSet/>
      <dgm:spPr/>
      <dgm:t>
        <a:bodyPr/>
        <a:lstStyle/>
        <a:p>
          <a:endParaRPr lang="en-GB"/>
        </a:p>
      </dgm:t>
    </dgm:pt>
    <dgm:pt modelId="{C0D03399-79BB-4C8B-9E09-BC774D94DE51}" type="sibTrans" cxnId="{C343F364-93AE-4331-B83D-95F441FE6A66}">
      <dgm:prSet/>
      <dgm:spPr/>
      <dgm:t>
        <a:bodyPr/>
        <a:lstStyle/>
        <a:p>
          <a:endParaRPr lang="en-GB"/>
        </a:p>
      </dgm:t>
    </dgm:pt>
    <dgm:pt modelId="{5C9956C1-AD5D-49E4-AE89-0C9B81208032}">
      <dgm:prSet/>
      <dgm:spPr/>
      <dgm:t>
        <a:bodyPr/>
        <a:lstStyle/>
        <a:p>
          <a:r>
            <a:rPr lang="en-GB"/>
            <a:t>cousins ​​who are my age</a:t>
          </a:r>
        </a:p>
      </dgm:t>
    </dgm:pt>
    <dgm:pt modelId="{C8C8D134-A7B8-4308-AB97-DCD51C37FF4E}" type="parTrans" cxnId="{2040B98B-32D0-4E9C-B1D7-0D608BE1640E}">
      <dgm:prSet/>
      <dgm:spPr/>
      <dgm:t>
        <a:bodyPr/>
        <a:lstStyle/>
        <a:p>
          <a:endParaRPr lang="en-GB"/>
        </a:p>
      </dgm:t>
    </dgm:pt>
    <dgm:pt modelId="{5E442294-9BF1-4BF4-AE5A-9F23E02092B1}" type="sibTrans" cxnId="{2040B98B-32D0-4E9C-B1D7-0D608BE1640E}">
      <dgm:prSet/>
      <dgm:spPr/>
      <dgm:t>
        <a:bodyPr/>
        <a:lstStyle/>
        <a:p>
          <a:endParaRPr lang="en-GB"/>
        </a:p>
      </dgm:t>
    </dgm:pt>
    <dgm:pt modelId="{CC0DF5BA-3A47-45DA-B4A4-A28688EE0A3D}">
      <dgm:prSet/>
      <dgm:spPr/>
      <dgm:t>
        <a:bodyPr/>
        <a:lstStyle/>
        <a:p>
          <a:r>
            <a:rPr lang="en-GB"/>
            <a:t>Will you visit more things?</a:t>
          </a:r>
        </a:p>
      </dgm:t>
    </dgm:pt>
    <dgm:pt modelId="{42FC0796-8D38-4670-BA0A-73E78B5D68DC}" type="parTrans" cxnId="{46B60E84-CE8B-475A-BD9D-564F96FF0C13}">
      <dgm:prSet/>
      <dgm:spPr/>
      <dgm:t>
        <a:bodyPr/>
        <a:lstStyle/>
        <a:p>
          <a:endParaRPr lang="en-GB"/>
        </a:p>
      </dgm:t>
    </dgm:pt>
    <dgm:pt modelId="{A5BED18E-D0D9-42E2-B321-548A2AE33735}" type="sibTrans" cxnId="{46B60E84-CE8B-475A-BD9D-564F96FF0C13}">
      <dgm:prSet/>
      <dgm:spPr/>
      <dgm:t>
        <a:bodyPr/>
        <a:lstStyle/>
        <a:p>
          <a:endParaRPr lang="en-GB"/>
        </a:p>
      </dgm:t>
    </dgm:pt>
    <dgm:pt modelId="{6BD62798-75F4-4D76-8934-4236E932F557}">
      <dgm:prSet/>
      <dgm:spPr/>
      <dgm:t>
        <a:bodyPr/>
        <a:lstStyle/>
        <a:p>
          <a:r>
            <a:rPr lang="en-GB"/>
            <a:t>bathe in its beaches</a:t>
          </a:r>
        </a:p>
      </dgm:t>
    </dgm:pt>
    <dgm:pt modelId="{833E268A-FE7A-4AF8-83A6-91AFC665ABC0}" type="parTrans" cxnId="{A0109965-5D95-4551-84AE-9B566630C040}">
      <dgm:prSet/>
      <dgm:spPr/>
      <dgm:t>
        <a:bodyPr/>
        <a:lstStyle/>
        <a:p>
          <a:endParaRPr lang="en-GB"/>
        </a:p>
      </dgm:t>
    </dgm:pt>
    <dgm:pt modelId="{962C36DF-0726-49E5-857E-3341C7D9681A}" type="sibTrans" cxnId="{A0109965-5D95-4551-84AE-9B566630C040}">
      <dgm:prSet/>
      <dgm:spPr/>
      <dgm:t>
        <a:bodyPr/>
        <a:lstStyle/>
        <a:p>
          <a:endParaRPr lang="en-GB"/>
        </a:p>
      </dgm:t>
    </dgm:pt>
    <dgm:pt modelId="{20D0D997-BE75-46F3-97BC-535E159FD84C}">
      <dgm:prSet/>
      <dgm:spPr/>
      <dgm:t>
        <a:bodyPr/>
        <a:lstStyle/>
        <a:p>
          <a:r>
            <a:rPr lang="en-GB"/>
            <a:t>they say it is a beautiful country</a:t>
          </a:r>
        </a:p>
      </dgm:t>
    </dgm:pt>
    <dgm:pt modelId="{FD98DD47-D716-4755-9E0A-AD1DDFEA9A39}" type="parTrans" cxnId="{8017458B-6AB6-4424-AFA0-F9AB62CC6832}">
      <dgm:prSet/>
      <dgm:spPr/>
      <dgm:t>
        <a:bodyPr/>
        <a:lstStyle/>
        <a:p>
          <a:endParaRPr lang="en-GB"/>
        </a:p>
      </dgm:t>
    </dgm:pt>
    <dgm:pt modelId="{34FB4B2B-A8C9-4480-9D9A-1438B12ADD73}" type="sibTrans" cxnId="{8017458B-6AB6-4424-AFA0-F9AB62CC6832}">
      <dgm:prSet/>
      <dgm:spPr/>
      <dgm:t>
        <a:bodyPr/>
        <a:lstStyle/>
        <a:p>
          <a:endParaRPr lang="en-GB"/>
        </a:p>
      </dgm:t>
    </dgm:pt>
    <dgm:pt modelId="{284750C2-98BF-450A-A62A-E11B404C6862}">
      <dgm:prSet/>
      <dgm:spPr/>
      <dgm:t>
        <a:bodyPr/>
        <a:lstStyle/>
        <a:p>
          <a:r>
            <a:rPr lang="en-GB"/>
            <a:t>from there</a:t>
          </a:r>
        </a:p>
      </dgm:t>
    </dgm:pt>
    <dgm:pt modelId="{0CB99768-76F6-4845-90DC-7829473D1810}" type="parTrans" cxnId="{EC830057-0F50-4706-852D-DEC8780F3B7F}">
      <dgm:prSet/>
      <dgm:spPr/>
      <dgm:t>
        <a:bodyPr/>
        <a:lstStyle/>
        <a:p>
          <a:endParaRPr lang="en-GB"/>
        </a:p>
      </dgm:t>
    </dgm:pt>
    <dgm:pt modelId="{30B5167E-FC57-4FFF-9191-B5D24ED5B80D}" type="sibTrans" cxnId="{EC830057-0F50-4706-852D-DEC8780F3B7F}">
      <dgm:prSet/>
      <dgm:spPr/>
      <dgm:t>
        <a:bodyPr/>
        <a:lstStyle/>
        <a:p>
          <a:endParaRPr lang="en-GB"/>
        </a:p>
      </dgm:t>
    </dgm:pt>
    <dgm:pt modelId="{FED1D826-EC81-4F17-8FED-4C2197D8A62D}">
      <dgm:prSet/>
      <dgm:spPr/>
      <dgm:t>
        <a:bodyPr/>
        <a:lstStyle/>
        <a:p>
          <a:r>
            <a:rPr lang="en-GB"/>
            <a:t>If I don't see you before you go, good luck</a:t>
          </a:r>
        </a:p>
      </dgm:t>
    </dgm:pt>
    <dgm:pt modelId="{73E821A4-253C-45A1-AFF5-7AB476F7C9B5}" type="parTrans" cxnId="{3AF0BB71-7084-46A5-B44E-BFE3E0A2222D}">
      <dgm:prSet/>
      <dgm:spPr/>
      <dgm:t>
        <a:bodyPr/>
        <a:lstStyle/>
        <a:p>
          <a:endParaRPr lang="en-GB"/>
        </a:p>
      </dgm:t>
    </dgm:pt>
    <dgm:pt modelId="{0308E35F-B12A-4E34-B886-ABB0025F8F61}" type="sibTrans" cxnId="{3AF0BB71-7084-46A5-B44E-BFE3E0A2222D}">
      <dgm:prSet/>
      <dgm:spPr/>
      <dgm:t>
        <a:bodyPr/>
        <a:lstStyle/>
        <a:p>
          <a:endParaRPr lang="en-GB"/>
        </a:p>
      </dgm:t>
    </dgm:pt>
    <dgm:pt modelId="{08822678-A2E0-4F75-9207-57B628EA4DAC}" type="pres">
      <dgm:prSet presAssocID="{45DB26AD-79CD-49C9-9A9A-46509089A213}" presName="diagram" presStyleCnt="0">
        <dgm:presLayoutVars>
          <dgm:dir/>
          <dgm:resizeHandles val="exact"/>
        </dgm:presLayoutVars>
      </dgm:prSet>
      <dgm:spPr/>
    </dgm:pt>
    <dgm:pt modelId="{0D2427FD-85C4-42DD-97C7-4765E1B5619A}" type="pres">
      <dgm:prSet presAssocID="{A3CF6DF6-8DDF-442D-A39B-1AD946735FEE}" presName="node" presStyleLbl="node1" presStyleIdx="0" presStyleCnt="11">
        <dgm:presLayoutVars>
          <dgm:bulletEnabled val="1"/>
        </dgm:presLayoutVars>
      </dgm:prSet>
      <dgm:spPr/>
    </dgm:pt>
    <dgm:pt modelId="{3BD6A404-9294-490C-B820-B4A0B1CCD177}" type="pres">
      <dgm:prSet presAssocID="{7F51AACC-64A8-42C9-AB72-D0E99CAA9042}" presName="sibTrans" presStyleCnt="0"/>
      <dgm:spPr/>
    </dgm:pt>
    <dgm:pt modelId="{F0F15C63-4947-4B93-87E5-334F06E8BB2D}" type="pres">
      <dgm:prSet presAssocID="{5DE335D3-4315-4582-B74A-C49549A67910}" presName="node" presStyleLbl="node1" presStyleIdx="1" presStyleCnt="11">
        <dgm:presLayoutVars>
          <dgm:bulletEnabled val="1"/>
        </dgm:presLayoutVars>
      </dgm:prSet>
      <dgm:spPr/>
    </dgm:pt>
    <dgm:pt modelId="{273E8C62-F56C-450A-8B81-A905114AAA36}" type="pres">
      <dgm:prSet presAssocID="{2A23F265-B05B-4394-B144-59C41CE45DA1}" presName="sibTrans" presStyleCnt="0"/>
      <dgm:spPr/>
    </dgm:pt>
    <dgm:pt modelId="{E0F99120-1EEC-4261-8717-C708500D8803}" type="pres">
      <dgm:prSet presAssocID="{1AD220E7-4BCE-45B4-9354-D8596DF3E46F}" presName="node" presStyleLbl="node1" presStyleIdx="2" presStyleCnt="11">
        <dgm:presLayoutVars>
          <dgm:bulletEnabled val="1"/>
        </dgm:presLayoutVars>
      </dgm:prSet>
      <dgm:spPr/>
    </dgm:pt>
    <dgm:pt modelId="{A54F9350-2DBE-476E-8348-5672C953204A}" type="pres">
      <dgm:prSet presAssocID="{D92E70FB-D24C-4179-91E6-06E1A7E09A13}" presName="sibTrans" presStyleCnt="0"/>
      <dgm:spPr/>
    </dgm:pt>
    <dgm:pt modelId="{26DF4B4B-C648-48E1-B15B-82FFED6B03A0}" type="pres">
      <dgm:prSet presAssocID="{DC470AB3-E5A8-4C1F-9829-C679F74F93C6}" presName="node" presStyleLbl="node1" presStyleIdx="3" presStyleCnt="11">
        <dgm:presLayoutVars>
          <dgm:bulletEnabled val="1"/>
        </dgm:presLayoutVars>
      </dgm:prSet>
      <dgm:spPr/>
    </dgm:pt>
    <dgm:pt modelId="{207CE1D9-8A42-4246-9D7F-DD0B34717E20}" type="pres">
      <dgm:prSet presAssocID="{016AE497-A4A1-4EB6-BE29-043D34C467B7}" presName="sibTrans" presStyleCnt="0"/>
      <dgm:spPr/>
    </dgm:pt>
    <dgm:pt modelId="{80459215-F205-4E13-AEE0-D08912512947}" type="pres">
      <dgm:prSet presAssocID="{8A79CFC4-E174-4228-A379-739B2D5EC7FD}" presName="node" presStyleLbl="node1" presStyleIdx="4" presStyleCnt="11">
        <dgm:presLayoutVars>
          <dgm:bulletEnabled val="1"/>
        </dgm:presLayoutVars>
      </dgm:prSet>
      <dgm:spPr/>
    </dgm:pt>
    <dgm:pt modelId="{8F4C426D-9E4F-4BEE-B95A-F2FBD21F3822}" type="pres">
      <dgm:prSet presAssocID="{C0D03399-79BB-4C8B-9E09-BC774D94DE51}" presName="sibTrans" presStyleCnt="0"/>
      <dgm:spPr/>
    </dgm:pt>
    <dgm:pt modelId="{634A7CA9-61CF-4673-9A80-C5F1CF63CF42}" type="pres">
      <dgm:prSet presAssocID="{5C9956C1-AD5D-49E4-AE89-0C9B81208032}" presName="node" presStyleLbl="node1" presStyleIdx="5" presStyleCnt="11">
        <dgm:presLayoutVars>
          <dgm:bulletEnabled val="1"/>
        </dgm:presLayoutVars>
      </dgm:prSet>
      <dgm:spPr/>
    </dgm:pt>
    <dgm:pt modelId="{1529C1B7-36F7-4E20-ABF4-CB67A2F6C6E0}" type="pres">
      <dgm:prSet presAssocID="{5E442294-9BF1-4BF4-AE5A-9F23E02092B1}" presName="sibTrans" presStyleCnt="0"/>
      <dgm:spPr/>
    </dgm:pt>
    <dgm:pt modelId="{7455F5EB-B9A2-4E6F-901E-61DC60AC3E33}" type="pres">
      <dgm:prSet presAssocID="{CC0DF5BA-3A47-45DA-B4A4-A28688EE0A3D}" presName="node" presStyleLbl="node1" presStyleIdx="6" presStyleCnt="11">
        <dgm:presLayoutVars>
          <dgm:bulletEnabled val="1"/>
        </dgm:presLayoutVars>
      </dgm:prSet>
      <dgm:spPr/>
    </dgm:pt>
    <dgm:pt modelId="{AB2F45A1-1F9C-4071-8FD2-1C8E4E81BCA1}" type="pres">
      <dgm:prSet presAssocID="{A5BED18E-D0D9-42E2-B321-548A2AE33735}" presName="sibTrans" presStyleCnt="0"/>
      <dgm:spPr/>
    </dgm:pt>
    <dgm:pt modelId="{A15C778D-4F59-4C0B-B3DA-0541CEEBA7E7}" type="pres">
      <dgm:prSet presAssocID="{6BD62798-75F4-4D76-8934-4236E932F557}" presName="node" presStyleLbl="node1" presStyleIdx="7" presStyleCnt="11">
        <dgm:presLayoutVars>
          <dgm:bulletEnabled val="1"/>
        </dgm:presLayoutVars>
      </dgm:prSet>
      <dgm:spPr/>
    </dgm:pt>
    <dgm:pt modelId="{E98ED1DC-D9B1-47D1-9733-776E9D4A1346}" type="pres">
      <dgm:prSet presAssocID="{962C36DF-0726-49E5-857E-3341C7D9681A}" presName="sibTrans" presStyleCnt="0"/>
      <dgm:spPr/>
    </dgm:pt>
    <dgm:pt modelId="{ADD9753E-C77B-4E6F-A60D-EF5C86206ED5}" type="pres">
      <dgm:prSet presAssocID="{20D0D997-BE75-46F3-97BC-535E159FD84C}" presName="node" presStyleLbl="node1" presStyleIdx="8" presStyleCnt="11">
        <dgm:presLayoutVars>
          <dgm:bulletEnabled val="1"/>
        </dgm:presLayoutVars>
      </dgm:prSet>
      <dgm:spPr/>
    </dgm:pt>
    <dgm:pt modelId="{549955F4-DFF9-45FF-BA71-4E632EA928AD}" type="pres">
      <dgm:prSet presAssocID="{34FB4B2B-A8C9-4480-9D9A-1438B12ADD73}" presName="sibTrans" presStyleCnt="0"/>
      <dgm:spPr/>
    </dgm:pt>
    <dgm:pt modelId="{92893DD3-B87D-41AE-A398-FEEFB2ADBAA6}" type="pres">
      <dgm:prSet presAssocID="{284750C2-98BF-450A-A62A-E11B404C6862}" presName="node" presStyleLbl="node1" presStyleIdx="9" presStyleCnt="11">
        <dgm:presLayoutVars>
          <dgm:bulletEnabled val="1"/>
        </dgm:presLayoutVars>
      </dgm:prSet>
      <dgm:spPr/>
    </dgm:pt>
    <dgm:pt modelId="{9EAEF9BA-E749-4083-91FC-0D19A379CC1E}" type="pres">
      <dgm:prSet presAssocID="{30B5167E-FC57-4FFF-9191-B5D24ED5B80D}" presName="sibTrans" presStyleCnt="0"/>
      <dgm:spPr/>
    </dgm:pt>
    <dgm:pt modelId="{7E35DDDF-FF14-4E94-9B51-5E97314E2CCE}" type="pres">
      <dgm:prSet presAssocID="{FED1D826-EC81-4F17-8FED-4C2197D8A62D}" presName="node" presStyleLbl="node1" presStyleIdx="10" presStyleCnt="11">
        <dgm:presLayoutVars>
          <dgm:bulletEnabled val="1"/>
        </dgm:presLayoutVars>
      </dgm:prSet>
      <dgm:spPr/>
    </dgm:pt>
  </dgm:ptLst>
  <dgm:cxnLst>
    <dgm:cxn modelId="{0BBAF10A-931F-413A-A6C8-DBC443E6E45D}" type="presOf" srcId="{45DB26AD-79CD-49C9-9A9A-46509089A213}" destId="{08822678-A2E0-4F75-9207-57B628EA4DAC}" srcOrd="0" destOrd="0" presId="urn:microsoft.com/office/officeart/2005/8/layout/default"/>
    <dgm:cxn modelId="{23666420-E8C2-4493-A02F-57E88E73A023}" type="presOf" srcId="{DC470AB3-E5A8-4C1F-9829-C679F74F93C6}" destId="{26DF4B4B-C648-48E1-B15B-82FFED6B03A0}" srcOrd="0" destOrd="0" presId="urn:microsoft.com/office/officeart/2005/8/layout/default"/>
    <dgm:cxn modelId="{896E0344-0BB4-486B-B7AC-4CDBC3F91276}" srcId="{45DB26AD-79CD-49C9-9A9A-46509089A213}" destId="{5DE335D3-4315-4582-B74A-C49549A67910}" srcOrd="1" destOrd="0" parTransId="{F4916261-606C-4D6A-A1D6-9BC8F6216E7E}" sibTransId="{2A23F265-B05B-4394-B144-59C41CE45DA1}"/>
    <dgm:cxn modelId="{C343F364-93AE-4331-B83D-95F441FE6A66}" srcId="{45DB26AD-79CD-49C9-9A9A-46509089A213}" destId="{8A79CFC4-E174-4228-A379-739B2D5EC7FD}" srcOrd="4" destOrd="0" parTransId="{9DC65F5C-2390-4AE4-9AC1-EE4E4B8B259D}" sibTransId="{C0D03399-79BB-4C8B-9E09-BC774D94DE51}"/>
    <dgm:cxn modelId="{A0109965-5D95-4551-84AE-9B566630C040}" srcId="{45DB26AD-79CD-49C9-9A9A-46509089A213}" destId="{6BD62798-75F4-4D76-8934-4236E932F557}" srcOrd="7" destOrd="0" parTransId="{833E268A-FE7A-4AF8-83A6-91AFC665ABC0}" sibTransId="{962C36DF-0726-49E5-857E-3341C7D9681A}"/>
    <dgm:cxn modelId="{B6DD6D50-5B71-4520-9816-F05E288C4DBC}" srcId="{45DB26AD-79CD-49C9-9A9A-46509089A213}" destId="{A3CF6DF6-8DDF-442D-A39B-1AD946735FEE}" srcOrd="0" destOrd="0" parTransId="{3BF19F1F-9632-48E7-995C-184B4833D366}" sibTransId="{7F51AACC-64A8-42C9-AB72-D0E99CAA9042}"/>
    <dgm:cxn modelId="{3AF0BB71-7084-46A5-B44E-BFE3E0A2222D}" srcId="{45DB26AD-79CD-49C9-9A9A-46509089A213}" destId="{FED1D826-EC81-4F17-8FED-4C2197D8A62D}" srcOrd="10" destOrd="0" parTransId="{73E821A4-253C-45A1-AFF5-7AB476F7C9B5}" sibTransId="{0308E35F-B12A-4E34-B886-ABB0025F8F61}"/>
    <dgm:cxn modelId="{E1A5DF53-C9E9-4FE1-AD54-77160AD2954D}" type="presOf" srcId="{5C9956C1-AD5D-49E4-AE89-0C9B81208032}" destId="{634A7CA9-61CF-4673-9A80-C5F1CF63CF42}" srcOrd="0" destOrd="0" presId="urn:microsoft.com/office/officeart/2005/8/layout/default"/>
    <dgm:cxn modelId="{EC830057-0F50-4706-852D-DEC8780F3B7F}" srcId="{45DB26AD-79CD-49C9-9A9A-46509089A213}" destId="{284750C2-98BF-450A-A62A-E11B404C6862}" srcOrd="9" destOrd="0" parTransId="{0CB99768-76F6-4845-90DC-7829473D1810}" sibTransId="{30B5167E-FC57-4FFF-9191-B5D24ED5B80D}"/>
    <dgm:cxn modelId="{46B60E84-CE8B-475A-BD9D-564F96FF0C13}" srcId="{45DB26AD-79CD-49C9-9A9A-46509089A213}" destId="{CC0DF5BA-3A47-45DA-B4A4-A28688EE0A3D}" srcOrd="6" destOrd="0" parTransId="{42FC0796-8D38-4670-BA0A-73E78B5D68DC}" sibTransId="{A5BED18E-D0D9-42E2-B321-548A2AE33735}"/>
    <dgm:cxn modelId="{8017458B-6AB6-4424-AFA0-F9AB62CC6832}" srcId="{45DB26AD-79CD-49C9-9A9A-46509089A213}" destId="{20D0D997-BE75-46F3-97BC-535E159FD84C}" srcOrd="8" destOrd="0" parTransId="{FD98DD47-D716-4755-9E0A-AD1DDFEA9A39}" sibTransId="{34FB4B2B-A8C9-4480-9D9A-1438B12ADD73}"/>
    <dgm:cxn modelId="{2040B98B-32D0-4E9C-B1D7-0D608BE1640E}" srcId="{45DB26AD-79CD-49C9-9A9A-46509089A213}" destId="{5C9956C1-AD5D-49E4-AE89-0C9B81208032}" srcOrd="5" destOrd="0" parTransId="{C8C8D134-A7B8-4308-AB97-DCD51C37FF4E}" sibTransId="{5E442294-9BF1-4BF4-AE5A-9F23E02092B1}"/>
    <dgm:cxn modelId="{BEC38C8D-8C08-4669-B93C-0805BAF3F830}" type="presOf" srcId="{284750C2-98BF-450A-A62A-E11B404C6862}" destId="{92893DD3-B87D-41AE-A398-FEEFB2ADBAA6}" srcOrd="0" destOrd="0" presId="urn:microsoft.com/office/officeart/2005/8/layout/default"/>
    <dgm:cxn modelId="{64F7078F-4225-42B3-9AA4-D207AA5ABDFB}" type="presOf" srcId="{CC0DF5BA-3A47-45DA-B4A4-A28688EE0A3D}" destId="{7455F5EB-B9A2-4E6F-901E-61DC60AC3E33}" srcOrd="0" destOrd="0" presId="urn:microsoft.com/office/officeart/2005/8/layout/default"/>
    <dgm:cxn modelId="{BDDA48A6-54AC-4504-B489-FAE4D6E0ED23}" type="presOf" srcId="{FED1D826-EC81-4F17-8FED-4C2197D8A62D}" destId="{7E35DDDF-FF14-4E94-9B51-5E97314E2CCE}" srcOrd="0" destOrd="0" presId="urn:microsoft.com/office/officeart/2005/8/layout/default"/>
    <dgm:cxn modelId="{74FF54AB-A60D-4220-950F-42CFA3FFFF3A}" type="presOf" srcId="{5DE335D3-4315-4582-B74A-C49549A67910}" destId="{F0F15C63-4947-4B93-87E5-334F06E8BB2D}" srcOrd="0" destOrd="0" presId="urn:microsoft.com/office/officeart/2005/8/layout/default"/>
    <dgm:cxn modelId="{F0A7F2AE-3E8E-4DAF-9E73-FE74AE8BEDAC}" type="presOf" srcId="{8A79CFC4-E174-4228-A379-739B2D5EC7FD}" destId="{80459215-F205-4E13-AEE0-D08912512947}" srcOrd="0" destOrd="0" presId="urn:microsoft.com/office/officeart/2005/8/layout/default"/>
    <dgm:cxn modelId="{C8DA5DB5-4B10-4366-85BC-512685413C9C}" srcId="{45DB26AD-79CD-49C9-9A9A-46509089A213}" destId="{DC470AB3-E5A8-4C1F-9829-C679F74F93C6}" srcOrd="3" destOrd="0" parTransId="{9325334F-539A-4313-A6C5-769B8F30069F}" sibTransId="{016AE497-A4A1-4EB6-BE29-043D34C467B7}"/>
    <dgm:cxn modelId="{471F4ABA-A800-486C-BBEB-48503A3E2EEE}" type="presOf" srcId="{20D0D997-BE75-46F3-97BC-535E159FD84C}" destId="{ADD9753E-C77B-4E6F-A60D-EF5C86206ED5}" srcOrd="0" destOrd="0" presId="urn:microsoft.com/office/officeart/2005/8/layout/default"/>
    <dgm:cxn modelId="{502444C4-F659-4D22-AAA8-0873A1AFF249}" type="presOf" srcId="{A3CF6DF6-8DDF-442D-A39B-1AD946735FEE}" destId="{0D2427FD-85C4-42DD-97C7-4765E1B5619A}" srcOrd="0" destOrd="0" presId="urn:microsoft.com/office/officeart/2005/8/layout/default"/>
    <dgm:cxn modelId="{86B8ADD3-0D7E-4AC4-B839-C36808948B51}" type="presOf" srcId="{6BD62798-75F4-4D76-8934-4236E932F557}" destId="{A15C778D-4F59-4C0B-B3DA-0541CEEBA7E7}" srcOrd="0" destOrd="0" presId="urn:microsoft.com/office/officeart/2005/8/layout/default"/>
    <dgm:cxn modelId="{36E37EDC-80D1-4060-9594-BB5777FD968E}" type="presOf" srcId="{1AD220E7-4BCE-45B4-9354-D8596DF3E46F}" destId="{E0F99120-1EEC-4261-8717-C708500D8803}" srcOrd="0" destOrd="0" presId="urn:microsoft.com/office/officeart/2005/8/layout/default"/>
    <dgm:cxn modelId="{E72FE7F5-E94F-48BF-8123-CFB96C389BAA}" srcId="{45DB26AD-79CD-49C9-9A9A-46509089A213}" destId="{1AD220E7-4BCE-45B4-9354-D8596DF3E46F}" srcOrd="2" destOrd="0" parTransId="{153E8D9E-535C-4928-9781-0A59330BDF9C}" sibTransId="{D92E70FB-D24C-4179-91E6-06E1A7E09A13}"/>
    <dgm:cxn modelId="{39567D1F-68A3-4048-B475-86EA42DE9632}" type="presParOf" srcId="{08822678-A2E0-4F75-9207-57B628EA4DAC}" destId="{0D2427FD-85C4-42DD-97C7-4765E1B5619A}" srcOrd="0" destOrd="0" presId="urn:microsoft.com/office/officeart/2005/8/layout/default"/>
    <dgm:cxn modelId="{26F50FFD-B560-4276-AF05-0D2BDC5ACD8C}" type="presParOf" srcId="{08822678-A2E0-4F75-9207-57B628EA4DAC}" destId="{3BD6A404-9294-490C-B820-B4A0B1CCD177}" srcOrd="1" destOrd="0" presId="urn:microsoft.com/office/officeart/2005/8/layout/default"/>
    <dgm:cxn modelId="{98BD094B-113E-463F-80B6-A53FC73687CC}" type="presParOf" srcId="{08822678-A2E0-4F75-9207-57B628EA4DAC}" destId="{F0F15C63-4947-4B93-87E5-334F06E8BB2D}" srcOrd="2" destOrd="0" presId="urn:microsoft.com/office/officeart/2005/8/layout/default"/>
    <dgm:cxn modelId="{B4D1787B-A55D-43CE-A612-A33DB4218771}" type="presParOf" srcId="{08822678-A2E0-4F75-9207-57B628EA4DAC}" destId="{273E8C62-F56C-450A-8B81-A905114AAA36}" srcOrd="3" destOrd="0" presId="urn:microsoft.com/office/officeart/2005/8/layout/default"/>
    <dgm:cxn modelId="{59E6DD1E-BCB1-4BA9-AEF8-FB9180639030}" type="presParOf" srcId="{08822678-A2E0-4F75-9207-57B628EA4DAC}" destId="{E0F99120-1EEC-4261-8717-C708500D8803}" srcOrd="4" destOrd="0" presId="urn:microsoft.com/office/officeart/2005/8/layout/default"/>
    <dgm:cxn modelId="{52A5659A-32A7-47EC-84DF-AD8D0B78BAEB}" type="presParOf" srcId="{08822678-A2E0-4F75-9207-57B628EA4DAC}" destId="{A54F9350-2DBE-476E-8348-5672C953204A}" srcOrd="5" destOrd="0" presId="urn:microsoft.com/office/officeart/2005/8/layout/default"/>
    <dgm:cxn modelId="{BEBE9BDA-34F6-4558-A022-9D1357F79C86}" type="presParOf" srcId="{08822678-A2E0-4F75-9207-57B628EA4DAC}" destId="{26DF4B4B-C648-48E1-B15B-82FFED6B03A0}" srcOrd="6" destOrd="0" presId="urn:microsoft.com/office/officeart/2005/8/layout/default"/>
    <dgm:cxn modelId="{2BD91D0A-2792-413A-A4F9-2F08E9F2ED6D}" type="presParOf" srcId="{08822678-A2E0-4F75-9207-57B628EA4DAC}" destId="{207CE1D9-8A42-4246-9D7F-DD0B34717E20}" srcOrd="7" destOrd="0" presId="urn:microsoft.com/office/officeart/2005/8/layout/default"/>
    <dgm:cxn modelId="{9EF1F75C-E05D-4374-8413-152791E6F57F}" type="presParOf" srcId="{08822678-A2E0-4F75-9207-57B628EA4DAC}" destId="{80459215-F205-4E13-AEE0-D08912512947}" srcOrd="8" destOrd="0" presId="urn:microsoft.com/office/officeart/2005/8/layout/default"/>
    <dgm:cxn modelId="{49131A20-FE3C-4D90-B889-FCC2E4038226}" type="presParOf" srcId="{08822678-A2E0-4F75-9207-57B628EA4DAC}" destId="{8F4C426D-9E4F-4BEE-B95A-F2FBD21F3822}" srcOrd="9" destOrd="0" presId="urn:microsoft.com/office/officeart/2005/8/layout/default"/>
    <dgm:cxn modelId="{D66D1D5D-8C77-48A0-A436-FE1272BBB20C}" type="presParOf" srcId="{08822678-A2E0-4F75-9207-57B628EA4DAC}" destId="{634A7CA9-61CF-4673-9A80-C5F1CF63CF42}" srcOrd="10" destOrd="0" presId="urn:microsoft.com/office/officeart/2005/8/layout/default"/>
    <dgm:cxn modelId="{ECA8A967-A476-4F71-9ED2-A726D4D27A53}" type="presParOf" srcId="{08822678-A2E0-4F75-9207-57B628EA4DAC}" destId="{1529C1B7-36F7-4E20-ABF4-CB67A2F6C6E0}" srcOrd="11" destOrd="0" presId="urn:microsoft.com/office/officeart/2005/8/layout/default"/>
    <dgm:cxn modelId="{8DEF47DA-1160-4E05-B024-9053E89996D3}" type="presParOf" srcId="{08822678-A2E0-4F75-9207-57B628EA4DAC}" destId="{7455F5EB-B9A2-4E6F-901E-61DC60AC3E33}" srcOrd="12" destOrd="0" presId="urn:microsoft.com/office/officeart/2005/8/layout/default"/>
    <dgm:cxn modelId="{D6E1ECD8-E1E8-476E-90CD-32E2830D2C1A}" type="presParOf" srcId="{08822678-A2E0-4F75-9207-57B628EA4DAC}" destId="{AB2F45A1-1F9C-4071-8FD2-1C8E4E81BCA1}" srcOrd="13" destOrd="0" presId="urn:microsoft.com/office/officeart/2005/8/layout/default"/>
    <dgm:cxn modelId="{841F8B90-B934-4621-90E8-205EE36B1E20}" type="presParOf" srcId="{08822678-A2E0-4F75-9207-57B628EA4DAC}" destId="{A15C778D-4F59-4C0B-B3DA-0541CEEBA7E7}" srcOrd="14" destOrd="0" presId="urn:microsoft.com/office/officeart/2005/8/layout/default"/>
    <dgm:cxn modelId="{2BF53A4E-5AB1-468C-B57E-535B36F498B8}" type="presParOf" srcId="{08822678-A2E0-4F75-9207-57B628EA4DAC}" destId="{E98ED1DC-D9B1-47D1-9733-776E9D4A1346}" srcOrd="15" destOrd="0" presId="urn:microsoft.com/office/officeart/2005/8/layout/default"/>
    <dgm:cxn modelId="{995BF681-C252-4E35-82FE-3820839B948A}" type="presParOf" srcId="{08822678-A2E0-4F75-9207-57B628EA4DAC}" destId="{ADD9753E-C77B-4E6F-A60D-EF5C86206ED5}" srcOrd="16" destOrd="0" presId="urn:microsoft.com/office/officeart/2005/8/layout/default"/>
    <dgm:cxn modelId="{05C7A687-0DD8-44E1-94D2-F954ED5512B8}" type="presParOf" srcId="{08822678-A2E0-4F75-9207-57B628EA4DAC}" destId="{549955F4-DFF9-45FF-BA71-4E632EA928AD}" srcOrd="17" destOrd="0" presId="urn:microsoft.com/office/officeart/2005/8/layout/default"/>
    <dgm:cxn modelId="{A7FCAC7C-0D38-4EA1-B782-D13F5FE3AC5F}" type="presParOf" srcId="{08822678-A2E0-4F75-9207-57B628EA4DAC}" destId="{92893DD3-B87D-41AE-A398-FEEFB2ADBAA6}" srcOrd="18" destOrd="0" presId="urn:microsoft.com/office/officeart/2005/8/layout/default"/>
    <dgm:cxn modelId="{7BDAE25B-39E3-4D0F-9254-E67B039CF95F}" type="presParOf" srcId="{08822678-A2E0-4F75-9207-57B628EA4DAC}" destId="{9EAEF9BA-E749-4083-91FC-0D19A379CC1E}" srcOrd="19" destOrd="0" presId="urn:microsoft.com/office/officeart/2005/8/layout/default"/>
    <dgm:cxn modelId="{8EC3999A-0361-434D-A508-B00DFE93D966}" type="presParOf" srcId="{08822678-A2E0-4F75-9207-57B628EA4DAC}" destId="{7E35DDDF-FF14-4E94-9B51-5E97314E2CCE}"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DB26AD-79CD-49C9-9A9A-46509089A213}"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GB"/>
        </a:p>
      </dgm:t>
    </dgm:pt>
    <dgm:pt modelId="{A3CF6DF6-8DDF-442D-A39B-1AD946735FEE}">
      <dgm:prSet phldrT="[Text]"/>
      <dgm:spPr/>
      <dgm:t>
        <a:bodyPr/>
        <a:lstStyle/>
        <a:p>
          <a:r>
            <a:rPr lang="es-ES"/>
            <a:t>acabo de sacar los billetes</a:t>
          </a:r>
          <a:endParaRPr lang="en-GB"/>
        </a:p>
      </dgm:t>
    </dgm:pt>
    <dgm:pt modelId="{3BF19F1F-9632-48E7-995C-184B4833D366}" type="parTrans" cxnId="{B6DD6D50-5B71-4520-9816-F05E288C4DBC}">
      <dgm:prSet/>
      <dgm:spPr/>
      <dgm:t>
        <a:bodyPr/>
        <a:lstStyle/>
        <a:p>
          <a:endParaRPr lang="en-GB"/>
        </a:p>
      </dgm:t>
    </dgm:pt>
    <dgm:pt modelId="{7F51AACC-64A8-42C9-AB72-D0E99CAA9042}" type="sibTrans" cxnId="{B6DD6D50-5B71-4520-9816-F05E288C4DBC}">
      <dgm:prSet/>
      <dgm:spPr/>
      <dgm:t>
        <a:bodyPr/>
        <a:lstStyle/>
        <a:p>
          <a:endParaRPr lang="en-GB"/>
        </a:p>
      </dgm:t>
    </dgm:pt>
    <dgm:pt modelId="{AA6F2A31-32DC-4D20-8689-B0C33FE8E86D}">
      <dgm:prSet/>
      <dgm:spPr/>
      <dgm:t>
        <a:bodyPr/>
        <a:lstStyle/>
        <a:p>
          <a:r>
            <a:rPr lang="en-GB"/>
            <a:t>¿cuando te vas?</a:t>
          </a:r>
        </a:p>
      </dgm:t>
    </dgm:pt>
    <dgm:pt modelId="{E0836BEB-451F-44BB-9C84-B7850D210B06}" type="parTrans" cxnId="{41578A23-1C64-44C1-84A0-BC2FDE0001FE}">
      <dgm:prSet/>
      <dgm:spPr/>
      <dgm:t>
        <a:bodyPr/>
        <a:lstStyle/>
        <a:p>
          <a:endParaRPr lang="en-GB"/>
        </a:p>
      </dgm:t>
    </dgm:pt>
    <dgm:pt modelId="{6E64A9BC-A19B-445B-97B2-EF1B1E3FFE5D}" type="sibTrans" cxnId="{41578A23-1C64-44C1-84A0-BC2FDE0001FE}">
      <dgm:prSet/>
      <dgm:spPr/>
      <dgm:t>
        <a:bodyPr/>
        <a:lstStyle/>
        <a:p>
          <a:endParaRPr lang="en-GB"/>
        </a:p>
      </dgm:t>
    </dgm:pt>
    <dgm:pt modelId="{67F0B5D6-8FD0-4580-8E4E-29B7D4617440}">
      <dgm:prSet/>
      <dgm:spPr/>
      <dgm:t>
        <a:bodyPr/>
        <a:lstStyle/>
        <a:p>
          <a:r>
            <a:rPr lang="en-GB"/>
            <a:t>tener parientes</a:t>
          </a:r>
        </a:p>
      </dgm:t>
    </dgm:pt>
    <dgm:pt modelId="{343C58DC-012E-4658-AD5F-41A2372808EA}" type="parTrans" cxnId="{4F5F3283-67D1-43CB-82DA-7D52B85A786F}">
      <dgm:prSet/>
      <dgm:spPr/>
      <dgm:t>
        <a:bodyPr/>
        <a:lstStyle/>
        <a:p>
          <a:endParaRPr lang="en-GB"/>
        </a:p>
      </dgm:t>
    </dgm:pt>
    <dgm:pt modelId="{0C02F040-8CD8-4AC7-B5A8-FD4F386A1E7E}" type="sibTrans" cxnId="{4F5F3283-67D1-43CB-82DA-7D52B85A786F}">
      <dgm:prSet/>
      <dgm:spPr/>
      <dgm:t>
        <a:bodyPr/>
        <a:lstStyle/>
        <a:p>
          <a:endParaRPr lang="en-GB"/>
        </a:p>
      </dgm:t>
    </dgm:pt>
    <dgm:pt modelId="{94D56101-F968-4F4F-B8DB-53877D7CC969}">
      <dgm:prSet/>
      <dgm:spPr/>
      <dgm:t>
        <a:bodyPr/>
        <a:lstStyle/>
        <a:p>
          <a:r>
            <a:rPr lang="en-GB"/>
            <a:t>me hace mucha ilusión</a:t>
          </a:r>
        </a:p>
      </dgm:t>
    </dgm:pt>
    <dgm:pt modelId="{AE46F157-0181-44E1-A3C8-3BCBD9F30B2B}" type="parTrans" cxnId="{FB661AF7-42CE-404B-BEE6-35D6456261A2}">
      <dgm:prSet/>
      <dgm:spPr/>
      <dgm:t>
        <a:bodyPr/>
        <a:lstStyle/>
        <a:p>
          <a:endParaRPr lang="en-GB"/>
        </a:p>
      </dgm:t>
    </dgm:pt>
    <dgm:pt modelId="{75B91B6B-6ACC-4DF9-97E6-447B4459094A}" type="sibTrans" cxnId="{FB661AF7-42CE-404B-BEE6-35D6456261A2}">
      <dgm:prSet/>
      <dgm:spPr/>
      <dgm:t>
        <a:bodyPr/>
        <a:lstStyle/>
        <a:p>
          <a:endParaRPr lang="en-GB"/>
        </a:p>
      </dgm:t>
    </dgm:pt>
    <dgm:pt modelId="{5E384DF3-B33A-4A84-AD00-099F5AE762BD}">
      <dgm:prSet/>
      <dgm:spPr/>
      <dgm:t>
        <a:bodyPr/>
        <a:lstStyle/>
        <a:p>
          <a:r>
            <a:rPr lang="en-GB"/>
            <a:t>¿cuánto tiempo estarás?</a:t>
          </a:r>
        </a:p>
      </dgm:t>
    </dgm:pt>
    <dgm:pt modelId="{308E1C0D-BE42-42F5-AC92-E468D1286F3C}" type="parTrans" cxnId="{83FD3E6D-6F7A-4EA2-83CB-82A68D7D0374}">
      <dgm:prSet/>
      <dgm:spPr/>
      <dgm:t>
        <a:bodyPr/>
        <a:lstStyle/>
        <a:p>
          <a:endParaRPr lang="en-GB"/>
        </a:p>
      </dgm:t>
    </dgm:pt>
    <dgm:pt modelId="{05F0AF75-6F53-47A0-B1C1-F5F0B695D14F}" type="sibTrans" cxnId="{83FD3E6D-6F7A-4EA2-83CB-82A68D7D0374}">
      <dgm:prSet/>
      <dgm:spPr/>
      <dgm:t>
        <a:bodyPr/>
        <a:lstStyle/>
        <a:p>
          <a:endParaRPr lang="en-GB"/>
        </a:p>
      </dgm:t>
    </dgm:pt>
    <dgm:pt modelId="{272102FC-17A4-4875-B5F8-005909E72332}">
      <dgm:prSet/>
      <dgm:spPr/>
      <dgm:t>
        <a:bodyPr/>
        <a:lstStyle/>
        <a:p>
          <a:r>
            <a:rPr lang="es-ES"/>
            <a:t>primos que tienen mi edad</a:t>
          </a:r>
          <a:endParaRPr lang="en-GB"/>
        </a:p>
      </dgm:t>
    </dgm:pt>
    <dgm:pt modelId="{7E140808-3527-43B7-9A1D-BEF389133DB3}" type="parTrans" cxnId="{412DFF1C-B792-447E-BF83-92BEF82E290E}">
      <dgm:prSet/>
      <dgm:spPr/>
      <dgm:t>
        <a:bodyPr/>
        <a:lstStyle/>
        <a:p>
          <a:endParaRPr lang="en-GB"/>
        </a:p>
      </dgm:t>
    </dgm:pt>
    <dgm:pt modelId="{220497C0-E514-4C3A-BB09-AE92ED48DE5C}" type="sibTrans" cxnId="{412DFF1C-B792-447E-BF83-92BEF82E290E}">
      <dgm:prSet/>
      <dgm:spPr/>
      <dgm:t>
        <a:bodyPr/>
        <a:lstStyle/>
        <a:p>
          <a:endParaRPr lang="en-GB"/>
        </a:p>
      </dgm:t>
    </dgm:pt>
    <dgm:pt modelId="{35EAB0F3-D493-49D1-88A7-52E91452CE35}">
      <dgm:prSet/>
      <dgm:spPr/>
      <dgm:t>
        <a:bodyPr/>
        <a:lstStyle/>
        <a:p>
          <a:r>
            <a:rPr lang="en-GB"/>
            <a:t>¿visitarás más cosas?</a:t>
          </a:r>
        </a:p>
      </dgm:t>
    </dgm:pt>
    <dgm:pt modelId="{B1EF0755-763C-4A90-8EED-D28856F14744}" type="parTrans" cxnId="{9079AFAA-30ED-4950-9CAB-29458A12BB98}">
      <dgm:prSet/>
      <dgm:spPr/>
      <dgm:t>
        <a:bodyPr/>
        <a:lstStyle/>
        <a:p>
          <a:endParaRPr lang="en-GB"/>
        </a:p>
      </dgm:t>
    </dgm:pt>
    <dgm:pt modelId="{4AFA4658-DCDF-4756-94CB-41FAAE359807}" type="sibTrans" cxnId="{9079AFAA-30ED-4950-9CAB-29458A12BB98}">
      <dgm:prSet/>
      <dgm:spPr/>
      <dgm:t>
        <a:bodyPr/>
        <a:lstStyle/>
        <a:p>
          <a:endParaRPr lang="en-GB"/>
        </a:p>
      </dgm:t>
    </dgm:pt>
    <dgm:pt modelId="{6ECEFF4F-EF81-4085-BEC2-530E146230D3}">
      <dgm:prSet/>
      <dgm:spPr/>
      <dgm:t>
        <a:bodyPr/>
        <a:lstStyle/>
        <a:p>
          <a:r>
            <a:rPr lang="en-GB"/>
            <a:t>bañarme en sus playas</a:t>
          </a:r>
        </a:p>
      </dgm:t>
    </dgm:pt>
    <dgm:pt modelId="{09CE9820-1704-4461-B77E-FCF2BE70F8C0}" type="parTrans" cxnId="{A8999A5E-A7EE-4F43-BFA2-E6487E660038}">
      <dgm:prSet/>
      <dgm:spPr/>
      <dgm:t>
        <a:bodyPr/>
        <a:lstStyle/>
        <a:p>
          <a:endParaRPr lang="en-GB"/>
        </a:p>
      </dgm:t>
    </dgm:pt>
    <dgm:pt modelId="{89F3822F-9E5D-493E-99CD-7568C6155ED6}" type="sibTrans" cxnId="{A8999A5E-A7EE-4F43-BFA2-E6487E660038}">
      <dgm:prSet/>
      <dgm:spPr/>
      <dgm:t>
        <a:bodyPr/>
        <a:lstStyle/>
        <a:p>
          <a:endParaRPr lang="en-GB"/>
        </a:p>
      </dgm:t>
    </dgm:pt>
    <dgm:pt modelId="{4C204083-825B-47F3-952E-3F814987D77A}">
      <dgm:prSet/>
      <dgm:spPr/>
      <dgm:t>
        <a:bodyPr/>
        <a:lstStyle/>
        <a:p>
          <a:r>
            <a:rPr lang="es-ES"/>
            <a:t>dicen que es un país bellísimo</a:t>
          </a:r>
          <a:endParaRPr lang="en-GB"/>
        </a:p>
      </dgm:t>
    </dgm:pt>
    <dgm:pt modelId="{F24811DE-67F2-43B8-89DE-36F5586C329F}" type="parTrans" cxnId="{6D377E67-E9A2-466C-A8C4-A290054196B9}">
      <dgm:prSet/>
      <dgm:spPr/>
      <dgm:t>
        <a:bodyPr/>
        <a:lstStyle/>
        <a:p>
          <a:endParaRPr lang="en-GB"/>
        </a:p>
      </dgm:t>
    </dgm:pt>
    <dgm:pt modelId="{F8B7149C-BC1C-42C5-AD9A-EE4DE3A3E30D}" type="sibTrans" cxnId="{6D377E67-E9A2-466C-A8C4-A290054196B9}">
      <dgm:prSet/>
      <dgm:spPr/>
      <dgm:t>
        <a:bodyPr/>
        <a:lstStyle/>
        <a:p>
          <a:endParaRPr lang="en-GB"/>
        </a:p>
      </dgm:t>
    </dgm:pt>
    <dgm:pt modelId="{AA2BAAC5-11D9-44E9-B7A0-140849F13FF8}">
      <dgm:prSet/>
      <dgm:spPr/>
      <dgm:t>
        <a:bodyPr/>
        <a:lstStyle/>
        <a:p>
          <a:r>
            <a:rPr lang="en-GB"/>
            <a:t>desde allí</a:t>
          </a:r>
        </a:p>
      </dgm:t>
    </dgm:pt>
    <dgm:pt modelId="{BB7F1BA4-DD32-4415-A9BD-DBA0FB4D653B}" type="parTrans" cxnId="{E89EC143-EDBD-4F37-ACF9-A49A1B772647}">
      <dgm:prSet/>
      <dgm:spPr/>
      <dgm:t>
        <a:bodyPr/>
        <a:lstStyle/>
        <a:p>
          <a:endParaRPr lang="en-GB"/>
        </a:p>
      </dgm:t>
    </dgm:pt>
    <dgm:pt modelId="{0142C008-CD97-423A-8027-9D0395558BBE}" type="sibTrans" cxnId="{E89EC143-EDBD-4F37-ACF9-A49A1B772647}">
      <dgm:prSet/>
      <dgm:spPr/>
      <dgm:t>
        <a:bodyPr/>
        <a:lstStyle/>
        <a:p>
          <a:endParaRPr lang="en-GB"/>
        </a:p>
      </dgm:t>
    </dgm:pt>
    <dgm:pt modelId="{DF051DAC-0E2E-4DC7-AB12-CEA027D3E850}">
      <dgm:prSet/>
      <dgm:spPr/>
      <dgm:t>
        <a:bodyPr/>
        <a:lstStyle/>
        <a:p>
          <a:r>
            <a:rPr lang="es-ES"/>
            <a:t>si no te veo antes de irte, que te vaya bien</a:t>
          </a:r>
          <a:endParaRPr lang="en-GB"/>
        </a:p>
      </dgm:t>
    </dgm:pt>
    <dgm:pt modelId="{40FDFADA-BE9F-401E-8C93-4243FEA0A857}" type="parTrans" cxnId="{E61F5DAC-B4D6-4FAF-9ACE-83A1110E9930}">
      <dgm:prSet/>
      <dgm:spPr/>
      <dgm:t>
        <a:bodyPr/>
        <a:lstStyle/>
        <a:p>
          <a:endParaRPr lang="en-GB"/>
        </a:p>
      </dgm:t>
    </dgm:pt>
    <dgm:pt modelId="{CE3960BB-FCC5-44E5-9FDF-06638ECBE217}" type="sibTrans" cxnId="{E61F5DAC-B4D6-4FAF-9ACE-83A1110E9930}">
      <dgm:prSet/>
      <dgm:spPr/>
      <dgm:t>
        <a:bodyPr/>
        <a:lstStyle/>
        <a:p>
          <a:endParaRPr lang="en-GB"/>
        </a:p>
      </dgm:t>
    </dgm:pt>
    <dgm:pt modelId="{08822678-A2E0-4F75-9207-57B628EA4DAC}" type="pres">
      <dgm:prSet presAssocID="{45DB26AD-79CD-49C9-9A9A-46509089A213}" presName="diagram" presStyleCnt="0">
        <dgm:presLayoutVars>
          <dgm:dir/>
          <dgm:resizeHandles val="exact"/>
        </dgm:presLayoutVars>
      </dgm:prSet>
      <dgm:spPr/>
    </dgm:pt>
    <dgm:pt modelId="{0D2427FD-85C4-42DD-97C7-4765E1B5619A}" type="pres">
      <dgm:prSet presAssocID="{A3CF6DF6-8DDF-442D-A39B-1AD946735FEE}" presName="node" presStyleLbl="node1" presStyleIdx="0" presStyleCnt="11">
        <dgm:presLayoutVars>
          <dgm:bulletEnabled val="1"/>
        </dgm:presLayoutVars>
      </dgm:prSet>
      <dgm:spPr/>
    </dgm:pt>
    <dgm:pt modelId="{3BD6A404-9294-490C-B820-B4A0B1CCD177}" type="pres">
      <dgm:prSet presAssocID="{7F51AACC-64A8-42C9-AB72-D0E99CAA9042}" presName="sibTrans" presStyleCnt="0"/>
      <dgm:spPr/>
    </dgm:pt>
    <dgm:pt modelId="{59F691D9-27C0-4AC5-8015-0239B7BE7F6A}" type="pres">
      <dgm:prSet presAssocID="{AA6F2A31-32DC-4D20-8689-B0C33FE8E86D}" presName="node" presStyleLbl="node1" presStyleIdx="1" presStyleCnt="11">
        <dgm:presLayoutVars>
          <dgm:bulletEnabled val="1"/>
        </dgm:presLayoutVars>
      </dgm:prSet>
      <dgm:spPr/>
    </dgm:pt>
    <dgm:pt modelId="{7531D4E2-676B-453B-8C12-345600E62390}" type="pres">
      <dgm:prSet presAssocID="{6E64A9BC-A19B-445B-97B2-EF1B1E3FFE5D}" presName="sibTrans" presStyleCnt="0"/>
      <dgm:spPr/>
    </dgm:pt>
    <dgm:pt modelId="{0270D377-C782-4E08-81DC-539038899D43}" type="pres">
      <dgm:prSet presAssocID="{67F0B5D6-8FD0-4580-8E4E-29B7D4617440}" presName="node" presStyleLbl="node1" presStyleIdx="2" presStyleCnt="11">
        <dgm:presLayoutVars>
          <dgm:bulletEnabled val="1"/>
        </dgm:presLayoutVars>
      </dgm:prSet>
      <dgm:spPr/>
    </dgm:pt>
    <dgm:pt modelId="{90806768-12D5-4987-8B7E-BDC2275111E4}" type="pres">
      <dgm:prSet presAssocID="{0C02F040-8CD8-4AC7-B5A8-FD4F386A1E7E}" presName="sibTrans" presStyleCnt="0"/>
      <dgm:spPr/>
    </dgm:pt>
    <dgm:pt modelId="{82D04ED4-ED31-49BF-911A-B9048F968448}" type="pres">
      <dgm:prSet presAssocID="{94D56101-F968-4F4F-B8DB-53877D7CC969}" presName="node" presStyleLbl="node1" presStyleIdx="3" presStyleCnt="11">
        <dgm:presLayoutVars>
          <dgm:bulletEnabled val="1"/>
        </dgm:presLayoutVars>
      </dgm:prSet>
      <dgm:spPr/>
    </dgm:pt>
    <dgm:pt modelId="{9AC11AAB-E61A-4797-BD38-E26F798484BB}" type="pres">
      <dgm:prSet presAssocID="{75B91B6B-6ACC-4DF9-97E6-447B4459094A}" presName="sibTrans" presStyleCnt="0"/>
      <dgm:spPr/>
    </dgm:pt>
    <dgm:pt modelId="{DD4410F5-31B9-4EBE-BB93-773B064A1DA7}" type="pres">
      <dgm:prSet presAssocID="{5E384DF3-B33A-4A84-AD00-099F5AE762BD}" presName="node" presStyleLbl="node1" presStyleIdx="4" presStyleCnt="11">
        <dgm:presLayoutVars>
          <dgm:bulletEnabled val="1"/>
        </dgm:presLayoutVars>
      </dgm:prSet>
      <dgm:spPr/>
    </dgm:pt>
    <dgm:pt modelId="{C59F164D-A41D-4019-BDDD-D264D308CD29}" type="pres">
      <dgm:prSet presAssocID="{05F0AF75-6F53-47A0-B1C1-F5F0B695D14F}" presName="sibTrans" presStyleCnt="0"/>
      <dgm:spPr/>
    </dgm:pt>
    <dgm:pt modelId="{9D3D9363-47F5-4A6C-848E-22F9DD837A04}" type="pres">
      <dgm:prSet presAssocID="{272102FC-17A4-4875-B5F8-005909E72332}" presName="node" presStyleLbl="node1" presStyleIdx="5" presStyleCnt="11">
        <dgm:presLayoutVars>
          <dgm:bulletEnabled val="1"/>
        </dgm:presLayoutVars>
      </dgm:prSet>
      <dgm:spPr/>
    </dgm:pt>
    <dgm:pt modelId="{CC10304D-9CB6-43BC-980C-DC55BCD71ABB}" type="pres">
      <dgm:prSet presAssocID="{220497C0-E514-4C3A-BB09-AE92ED48DE5C}" presName="sibTrans" presStyleCnt="0"/>
      <dgm:spPr/>
    </dgm:pt>
    <dgm:pt modelId="{2D028473-2E0A-42DC-89D1-30373EA9EE92}" type="pres">
      <dgm:prSet presAssocID="{35EAB0F3-D493-49D1-88A7-52E91452CE35}" presName="node" presStyleLbl="node1" presStyleIdx="6" presStyleCnt="11">
        <dgm:presLayoutVars>
          <dgm:bulletEnabled val="1"/>
        </dgm:presLayoutVars>
      </dgm:prSet>
      <dgm:spPr/>
    </dgm:pt>
    <dgm:pt modelId="{70CEB60C-822E-4E5C-BB59-9D5735BE42DC}" type="pres">
      <dgm:prSet presAssocID="{4AFA4658-DCDF-4756-94CB-41FAAE359807}" presName="sibTrans" presStyleCnt="0"/>
      <dgm:spPr/>
    </dgm:pt>
    <dgm:pt modelId="{58D6D99E-05CC-4B70-87D9-1C149A3C3EFE}" type="pres">
      <dgm:prSet presAssocID="{6ECEFF4F-EF81-4085-BEC2-530E146230D3}" presName="node" presStyleLbl="node1" presStyleIdx="7" presStyleCnt="11">
        <dgm:presLayoutVars>
          <dgm:bulletEnabled val="1"/>
        </dgm:presLayoutVars>
      </dgm:prSet>
      <dgm:spPr/>
    </dgm:pt>
    <dgm:pt modelId="{9B9F4E70-54F1-4B5D-B7E0-50BC0AB09FE7}" type="pres">
      <dgm:prSet presAssocID="{89F3822F-9E5D-493E-99CD-7568C6155ED6}" presName="sibTrans" presStyleCnt="0"/>
      <dgm:spPr/>
    </dgm:pt>
    <dgm:pt modelId="{90BC421D-103E-4F99-948E-FB1C74C96D7C}" type="pres">
      <dgm:prSet presAssocID="{4C204083-825B-47F3-952E-3F814987D77A}" presName="node" presStyleLbl="node1" presStyleIdx="8" presStyleCnt="11">
        <dgm:presLayoutVars>
          <dgm:bulletEnabled val="1"/>
        </dgm:presLayoutVars>
      </dgm:prSet>
      <dgm:spPr/>
    </dgm:pt>
    <dgm:pt modelId="{532D2A4F-79D7-47D3-972C-F7240FA06C98}" type="pres">
      <dgm:prSet presAssocID="{F8B7149C-BC1C-42C5-AD9A-EE4DE3A3E30D}" presName="sibTrans" presStyleCnt="0"/>
      <dgm:spPr/>
    </dgm:pt>
    <dgm:pt modelId="{0F4785F2-BEAF-4D0A-8704-5E27B10CB9DE}" type="pres">
      <dgm:prSet presAssocID="{AA2BAAC5-11D9-44E9-B7A0-140849F13FF8}" presName="node" presStyleLbl="node1" presStyleIdx="9" presStyleCnt="11">
        <dgm:presLayoutVars>
          <dgm:bulletEnabled val="1"/>
        </dgm:presLayoutVars>
      </dgm:prSet>
      <dgm:spPr/>
    </dgm:pt>
    <dgm:pt modelId="{A2C56294-0302-49A4-87C1-9EF72FF42F71}" type="pres">
      <dgm:prSet presAssocID="{0142C008-CD97-423A-8027-9D0395558BBE}" presName="sibTrans" presStyleCnt="0"/>
      <dgm:spPr/>
    </dgm:pt>
    <dgm:pt modelId="{517CD858-2489-4323-A1DE-0382DD3363CF}" type="pres">
      <dgm:prSet presAssocID="{DF051DAC-0E2E-4DC7-AB12-CEA027D3E850}" presName="node" presStyleLbl="node1" presStyleIdx="10" presStyleCnt="11">
        <dgm:presLayoutVars>
          <dgm:bulletEnabled val="1"/>
        </dgm:presLayoutVars>
      </dgm:prSet>
      <dgm:spPr/>
    </dgm:pt>
  </dgm:ptLst>
  <dgm:cxnLst>
    <dgm:cxn modelId="{0BBAF10A-931F-413A-A6C8-DBC443E6E45D}" type="presOf" srcId="{45DB26AD-79CD-49C9-9A9A-46509089A213}" destId="{08822678-A2E0-4F75-9207-57B628EA4DAC}" srcOrd="0" destOrd="0" presId="urn:microsoft.com/office/officeart/2005/8/layout/default"/>
    <dgm:cxn modelId="{AF488E0E-D2E8-4DA0-8067-B9402808D3A3}" type="presOf" srcId="{AA6F2A31-32DC-4D20-8689-B0C33FE8E86D}" destId="{59F691D9-27C0-4AC5-8015-0239B7BE7F6A}" srcOrd="0" destOrd="0" presId="urn:microsoft.com/office/officeart/2005/8/layout/default"/>
    <dgm:cxn modelId="{412DFF1C-B792-447E-BF83-92BEF82E290E}" srcId="{45DB26AD-79CD-49C9-9A9A-46509089A213}" destId="{272102FC-17A4-4875-B5F8-005909E72332}" srcOrd="5" destOrd="0" parTransId="{7E140808-3527-43B7-9A1D-BEF389133DB3}" sibTransId="{220497C0-E514-4C3A-BB09-AE92ED48DE5C}"/>
    <dgm:cxn modelId="{41578A23-1C64-44C1-84A0-BC2FDE0001FE}" srcId="{45DB26AD-79CD-49C9-9A9A-46509089A213}" destId="{AA6F2A31-32DC-4D20-8689-B0C33FE8E86D}" srcOrd="1" destOrd="0" parTransId="{E0836BEB-451F-44BB-9C84-B7850D210B06}" sibTransId="{6E64A9BC-A19B-445B-97B2-EF1B1E3FFE5D}"/>
    <dgm:cxn modelId="{9A498332-4121-4A28-8B64-D021D03F0198}" type="presOf" srcId="{35EAB0F3-D493-49D1-88A7-52E91452CE35}" destId="{2D028473-2E0A-42DC-89D1-30373EA9EE92}" srcOrd="0" destOrd="0" presId="urn:microsoft.com/office/officeart/2005/8/layout/default"/>
    <dgm:cxn modelId="{E6DB465C-F3F9-4B9F-BAD6-2D941016F1B2}" type="presOf" srcId="{94D56101-F968-4F4F-B8DB-53877D7CC969}" destId="{82D04ED4-ED31-49BF-911A-B9048F968448}" srcOrd="0" destOrd="0" presId="urn:microsoft.com/office/officeart/2005/8/layout/default"/>
    <dgm:cxn modelId="{A8999A5E-A7EE-4F43-BFA2-E6487E660038}" srcId="{45DB26AD-79CD-49C9-9A9A-46509089A213}" destId="{6ECEFF4F-EF81-4085-BEC2-530E146230D3}" srcOrd="7" destOrd="0" parTransId="{09CE9820-1704-4461-B77E-FCF2BE70F8C0}" sibTransId="{89F3822F-9E5D-493E-99CD-7568C6155ED6}"/>
    <dgm:cxn modelId="{333AAF42-AB7D-4FF2-B4E6-1FB165E154C8}" type="presOf" srcId="{272102FC-17A4-4875-B5F8-005909E72332}" destId="{9D3D9363-47F5-4A6C-848E-22F9DD837A04}" srcOrd="0" destOrd="0" presId="urn:microsoft.com/office/officeart/2005/8/layout/default"/>
    <dgm:cxn modelId="{E89EC143-EDBD-4F37-ACF9-A49A1B772647}" srcId="{45DB26AD-79CD-49C9-9A9A-46509089A213}" destId="{AA2BAAC5-11D9-44E9-B7A0-140849F13FF8}" srcOrd="9" destOrd="0" parTransId="{BB7F1BA4-DD32-4415-A9BD-DBA0FB4D653B}" sibTransId="{0142C008-CD97-423A-8027-9D0395558BBE}"/>
    <dgm:cxn modelId="{6D377E67-E9A2-466C-A8C4-A290054196B9}" srcId="{45DB26AD-79CD-49C9-9A9A-46509089A213}" destId="{4C204083-825B-47F3-952E-3F814987D77A}" srcOrd="8" destOrd="0" parTransId="{F24811DE-67F2-43B8-89DE-36F5586C329F}" sibTransId="{F8B7149C-BC1C-42C5-AD9A-EE4DE3A3E30D}"/>
    <dgm:cxn modelId="{83FD3E6D-6F7A-4EA2-83CB-82A68D7D0374}" srcId="{45DB26AD-79CD-49C9-9A9A-46509089A213}" destId="{5E384DF3-B33A-4A84-AD00-099F5AE762BD}" srcOrd="4" destOrd="0" parTransId="{308E1C0D-BE42-42F5-AC92-E468D1286F3C}" sibTransId="{05F0AF75-6F53-47A0-B1C1-F5F0B695D14F}"/>
    <dgm:cxn modelId="{B6DD6D50-5B71-4520-9816-F05E288C4DBC}" srcId="{45DB26AD-79CD-49C9-9A9A-46509089A213}" destId="{A3CF6DF6-8DDF-442D-A39B-1AD946735FEE}" srcOrd="0" destOrd="0" parTransId="{3BF19F1F-9632-48E7-995C-184B4833D366}" sibTransId="{7F51AACC-64A8-42C9-AB72-D0E99CAA9042}"/>
    <dgm:cxn modelId="{21F45355-86FA-4769-AC50-D5619E25FF73}" type="presOf" srcId="{DF051DAC-0E2E-4DC7-AB12-CEA027D3E850}" destId="{517CD858-2489-4323-A1DE-0382DD3363CF}" srcOrd="0" destOrd="0" presId="urn:microsoft.com/office/officeart/2005/8/layout/default"/>
    <dgm:cxn modelId="{7E49EB56-6FC2-4651-9718-46046FE7F963}" type="presOf" srcId="{4C204083-825B-47F3-952E-3F814987D77A}" destId="{90BC421D-103E-4F99-948E-FB1C74C96D7C}" srcOrd="0" destOrd="0" presId="urn:microsoft.com/office/officeart/2005/8/layout/default"/>
    <dgm:cxn modelId="{1B96DE80-85AD-4C0D-9E1C-C9DE9F907F42}" type="presOf" srcId="{AA2BAAC5-11D9-44E9-B7A0-140849F13FF8}" destId="{0F4785F2-BEAF-4D0A-8704-5E27B10CB9DE}" srcOrd="0" destOrd="0" presId="urn:microsoft.com/office/officeart/2005/8/layout/default"/>
    <dgm:cxn modelId="{4F5F3283-67D1-43CB-82DA-7D52B85A786F}" srcId="{45DB26AD-79CD-49C9-9A9A-46509089A213}" destId="{67F0B5D6-8FD0-4580-8E4E-29B7D4617440}" srcOrd="2" destOrd="0" parTransId="{343C58DC-012E-4658-AD5F-41A2372808EA}" sibTransId="{0C02F040-8CD8-4AC7-B5A8-FD4F386A1E7E}"/>
    <dgm:cxn modelId="{21606C95-9072-4B7F-8DF1-71BA91F85684}" type="presOf" srcId="{5E384DF3-B33A-4A84-AD00-099F5AE762BD}" destId="{DD4410F5-31B9-4EBE-BB93-773B064A1DA7}" srcOrd="0" destOrd="0" presId="urn:microsoft.com/office/officeart/2005/8/layout/default"/>
    <dgm:cxn modelId="{9079AFAA-30ED-4950-9CAB-29458A12BB98}" srcId="{45DB26AD-79CD-49C9-9A9A-46509089A213}" destId="{35EAB0F3-D493-49D1-88A7-52E91452CE35}" srcOrd="6" destOrd="0" parTransId="{B1EF0755-763C-4A90-8EED-D28856F14744}" sibTransId="{4AFA4658-DCDF-4756-94CB-41FAAE359807}"/>
    <dgm:cxn modelId="{E61F5DAC-B4D6-4FAF-9ACE-83A1110E9930}" srcId="{45DB26AD-79CD-49C9-9A9A-46509089A213}" destId="{DF051DAC-0E2E-4DC7-AB12-CEA027D3E850}" srcOrd="10" destOrd="0" parTransId="{40FDFADA-BE9F-401E-8C93-4243FEA0A857}" sibTransId="{CE3960BB-FCC5-44E5-9FDF-06638ECBE217}"/>
    <dgm:cxn modelId="{3761DAAF-24B4-4281-9E49-AD424892458A}" type="presOf" srcId="{67F0B5D6-8FD0-4580-8E4E-29B7D4617440}" destId="{0270D377-C782-4E08-81DC-539038899D43}" srcOrd="0" destOrd="0" presId="urn:microsoft.com/office/officeart/2005/8/layout/default"/>
    <dgm:cxn modelId="{D1AA2EB4-6EF8-4885-A6F9-1727A8747FBA}" type="presOf" srcId="{6ECEFF4F-EF81-4085-BEC2-530E146230D3}" destId="{58D6D99E-05CC-4B70-87D9-1C149A3C3EFE}" srcOrd="0" destOrd="0" presId="urn:microsoft.com/office/officeart/2005/8/layout/default"/>
    <dgm:cxn modelId="{502444C4-F659-4D22-AAA8-0873A1AFF249}" type="presOf" srcId="{A3CF6DF6-8DDF-442D-A39B-1AD946735FEE}" destId="{0D2427FD-85C4-42DD-97C7-4765E1B5619A}" srcOrd="0" destOrd="0" presId="urn:microsoft.com/office/officeart/2005/8/layout/default"/>
    <dgm:cxn modelId="{FB661AF7-42CE-404B-BEE6-35D6456261A2}" srcId="{45DB26AD-79CD-49C9-9A9A-46509089A213}" destId="{94D56101-F968-4F4F-B8DB-53877D7CC969}" srcOrd="3" destOrd="0" parTransId="{AE46F157-0181-44E1-A3C8-3BCBD9F30B2B}" sibTransId="{75B91B6B-6ACC-4DF9-97E6-447B4459094A}"/>
    <dgm:cxn modelId="{39567D1F-68A3-4048-B475-86EA42DE9632}" type="presParOf" srcId="{08822678-A2E0-4F75-9207-57B628EA4DAC}" destId="{0D2427FD-85C4-42DD-97C7-4765E1B5619A}" srcOrd="0" destOrd="0" presId="urn:microsoft.com/office/officeart/2005/8/layout/default"/>
    <dgm:cxn modelId="{26F50FFD-B560-4276-AF05-0D2BDC5ACD8C}" type="presParOf" srcId="{08822678-A2E0-4F75-9207-57B628EA4DAC}" destId="{3BD6A404-9294-490C-B820-B4A0B1CCD177}" srcOrd="1" destOrd="0" presId="urn:microsoft.com/office/officeart/2005/8/layout/default"/>
    <dgm:cxn modelId="{8C8F271D-37EF-4A8E-BC9B-810327D95B7F}" type="presParOf" srcId="{08822678-A2E0-4F75-9207-57B628EA4DAC}" destId="{59F691D9-27C0-4AC5-8015-0239B7BE7F6A}" srcOrd="2" destOrd="0" presId="urn:microsoft.com/office/officeart/2005/8/layout/default"/>
    <dgm:cxn modelId="{D5B98A4B-F017-4426-974C-7B148261DC7D}" type="presParOf" srcId="{08822678-A2E0-4F75-9207-57B628EA4DAC}" destId="{7531D4E2-676B-453B-8C12-345600E62390}" srcOrd="3" destOrd="0" presId="urn:microsoft.com/office/officeart/2005/8/layout/default"/>
    <dgm:cxn modelId="{5280615F-CCD5-40D2-BFD0-1B405C6F6DA9}" type="presParOf" srcId="{08822678-A2E0-4F75-9207-57B628EA4DAC}" destId="{0270D377-C782-4E08-81DC-539038899D43}" srcOrd="4" destOrd="0" presId="urn:microsoft.com/office/officeart/2005/8/layout/default"/>
    <dgm:cxn modelId="{EA6B701D-5783-4FC8-9B66-9F34F44AF408}" type="presParOf" srcId="{08822678-A2E0-4F75-9207-57B628EA4DAC}" destId="{90806768-12D5-4987-8B7E-BDC2275111E4}" srcOrd="5" destOrd="0" presId="urn:microsoft.com/office/officeart/2005/8/layout/default"/>
    <dgm:cxn modelId="{3E4D8B94-BAEA-4CEB-A4E5-4BC7C84BFD57}" type="presParOf" srcId="{08822678-A2E0-4F75-9207-57B628EA4DAC}" destId="{82D04ED4-ED31-49BF-911A-B9048F968448}" srcOrd="6" destOrd="0" presId="urn:microsoft.com/office/officeart/2005/8/layout/default"/>
    <dgm:cxn modelId="{D9C1CE14-3F01-45A2-81CF-76DCDD706D85}" type="presParOf" srcId="{08822678-A2E0-4F75-9207-57B628EA4DAC}" destId="{9AC11AAB-E61A-4797-BD38-E26F798484BB}" srcOrd="7" destOrd="0" presId="urn:microsoft.com/office/officeart/2005/8/layout/default"/>
    <dgm:cxn modelId="{EFE40141-3758-431C-BBF0-7542B8121702}" type="presParOf" srcId="{08822678-A2E0-4F75-9207-57B628EA4DAC}" destId="{DD4410F5-31B9-4EBE-BB93-773B064A1DA7}" srcOrd="8" destOrd="0" presId="urn:microsoft.com/office/officeart/2005/8/layout/default"/>
    <dgm:cxn modelId="{FDE4D7BB-F328-47A9-9D50-912C6A666D05}" type="presParOf" srcId="{08822678-A2E0-4F75-9207-57B628EA4DAC}" destId="{C59F164D-A41D-4019-BDDD-D264D308CD29}" srcOrd="9" destOrd="0" presId="urn:microsoft.com/office/officeart/2005/8/layout/default"/>
    <dgm:cxn modelId="{11F1CE09-9318-4705-A83B-708BE5BB5A61}" type="presParOf" srcId="{08822678-A2E0-4F75-9207-57B628EA4DAC}" destId="{9D3D9363-47F5-4A6C-848E-22F9DD837A04}" srcOrd="10" destOrd="0" presId="urn:microsoft.com/office/officeart/2005/8/layout/default"/>
    <dgm:cxn modelId="{C2A55F47-04BA-4FBC-9A71-618623EB4394}" type="presParOf" srcId="{08822678-A2E0-4F75-9207-57B628EA4DAC}" destId="{CC10304D-9CB6-43BC-980C-DC55BCD71ABB}" srcOrd="11" destOrd="0" presId="urn:microsoft.com/office/officeart/2005/8/layout/default"/>
    <dgm:cxn modelId="{7CCDFB5B-EC69-4C00-A05E-F829CFF11F3E}" type="presParOf" srcId="{08822678-A2E0-4F75-9207-57B628EA4DAC}" destId="{2D028473-2E0A-42DC-89D1-30373EA9EE92}" srcOrd="12" destOrd="0" presId="urn:microsoft.com/office/officeart/2005/8/layout/default"/>
    <dgm:cxn modelId="{DBB7CA66-C760-49FB-9557-D62A60AE238F}" type="presParOf" srcId="{08822678-A2E0-4F75-9207-57B628EA4DAC}" destId="{70CEB60C-822E-4E5C-BB59-9D5735BE42DC}" srcOrd="13" destOrd="0" presId="urn:microsoft.com/office/officeart/2005/8/layout/default"/>
    <dgm:cxn modelId="{065C2503-0FCF-4E4A-965E-078E309EFD40}" type="presParOf" srcId="{08822678-A2E0-4F75-9207-57B628EA4DAC}" destId="{58D6D99E-05CC-4B70-87D9-1C149A3C3EFE}" srcOrd="14" destOrd="0" presId="urn:microsoft.com/office/officeart/2005/8/layout/default"/>
    <dgm:cxn modelId="{5A7E2DF1-3CC1-40E0-A24B-E0FFE7DC4AB6}" type="presParOf" srcId="{08822678-A2E0-4F75-9207-57B628EA4DAC}" destId="{9B9F4E70-54F1-4B5D-B7E0-50BC0AB09FE7}" srcOrd="15" destOrd="0" presId="urn:microsoft.com/office/officeart/2005/8/layout/default"/>
    <dgm:cxn modelId="{D52E91A2-51A2-4D91-A359-1758CB2301E1}" type="presParOf" srcId="{08822678-A2E0-4F75-9207-57B628EA4DAC}" destId="{90BC421D-103E-4F99-948E-FB1C74C96D7C}" srcOrd="16" destOrd="0" presId="urn:microsoft.com/office/officeart/2005/8/layout/default"/>
    <dgm:cxn modelId="{09552BF1-0CFE-46B6-9960-41CE4849C71B}" type="presParOf" srcId="{08822678-A2E0-4F75-9207-57B628EA4DAC}" destId="{532D2A4F-79D7-47D3-972C-F7240FA06C98}" srcOrd="17" destOrd="0" presId="urn:microsoft.com/office/officeart/2005/8/layout/default"/>
    <dgm:cxn modelId="{BC460704-FAF0-4102-AB78-7F01CB4A0A0A}" type="presParOf" srcId="{08822678-A2E0-4F75-9207-57B628EA4DAC}" destId="{0F4785F2-BEAF-4D0A-8704-5E27B10CB9DE}" srcOrd="18" destOrd="0" presId="urn:microsoft.com/office/officeart/2005/8/layout/default"/>
    <dgm:cxn modelId="{5A5462B4-4257-4719-B5D4-0E611ECC1FD9}" type="presParOf" srcId="{08822678-A2E0-4F75-9207-57B628EA4DAC}" destId="{A2C56294-0302-49A4-87C1-9EF72FF42F71}" srcOrd="19" destOrd="0" presId="urn:microsoft.com/office/officeart/2005/8/layout/default"/>
    <dgm:cxn modelId="{CAC4C76F-43F3-4593-B1C1-F75A2E54C438}" type="presParOf" srcId="{08822678-A2E0-4F75-9207-57B628EA4DAC}" destId="{517CD858-2489-4323-A1DE-0382DD3363CF}"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2427FD-85C4-42DD-97C7-4765E1B5619A}">
      <dsp:nvSpPr>
        <dsp:cNvPr id="0" name=""/>
        <dsp:cNvSpPr/>
      </dsp:nvSpPr>
      <dsp:spPr>
        <a:xfrm>
          <a:off x="582645" y="1178"/>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I just got the tickets</a:t>
          </a:r>
        </a:p>
      </dsp:txBody>
      <dsp:txXfrm>
        <a:off x="582645" y="1178"/>
        <a:ext cx="2174490" cy="1304694"/>
      </dsp:txXfrm>
    </dsp:sp>
    <dsp:sp modelId="{F0F15C63-4947-4B93-87E5-334F06E8BB2D}">
      <dsp:nvSpPr>
        <dsp:cNvPr id="0" name=""/>
        <dsp:cNvSpPr/>
      </dsp:nvSpPr>
      <dsp:spPr>
        <a:xfrm>
          <a:off x="2974584" y="1178"/>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when you leave?</a:t>
          </a:r>
        </a:p>
      </dsp:txBody>
      <dsp:txXfrm>
        <a:off x="2974584" y="1178"/>
        <a:ext cx="2174490" cy="1304694"/>
      </dsp:txXfrm>
    </dsp:sp>
    <dsp:sp modelId="{E0F99120-1EEC-4261-8717-C708500D8803}">
      <dsp:nvSpPr>
        <dsp:cNvPr id="0" name=""/>
        <dsp:cNvSpPr/>
      </dsp:nvSpPr>
      <dsp:spPr>
        <a:xfrm>
          <a:off x="5366524" y="1178"/>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have relatives</a:t>
          </a:r>
        </a:p>
      </dsp:txBody>
      <dsp:txXfrm>
        <a:off x="5366524" y="1178"/>
        <a:ext cx="2174490" cy="1304694"/>
      </dsp:txXfrm>
    </dsp:sp>
    <dsp:sp modelId="{26DF4B4B-C648-48E1-B15B-82FFED6B03A0}">
      <dsp:nvSpPr>
        <dsp:cNvPr id="0" name=""/>
        <dsp:cNvSpPr/>
      </dsp:nvSpPr>
      <dsp:spPr>
        <a:xfrm>
          <a:off x="7758464" y="1178"/>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I am very excited</a:t>
          </a:r>
        </a:p>
      </dsp:txBody>
      <dsp:txXfrm>
        <a:off x="7758464" y="1178"/>
        <a:ext cx="2174490" cy="1304694"/>
      </dsp:txXfrm>
    </dsp:sp>
    <dsp:sp modelId="{80459215-F205-4E13-AEE0-D08912512947}">
      <dsp:nvSpPr>
        <dsp:cNvPr id="0" name=""/>
        <dsp:cNvSpPr/>
      </dsp:nvSpPr>
      <dsp:spPr>
        <a:xfrm>
          <a:off x="582645" y="1523321"/>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how long will you be?</a:t>
          </a:r>
        </a:p>
      </dsp:txBody>
      <dsp:txXfrm>
        <a:off x="582645" y="1523321"/>
        <a:ext cx="2174490" cy="1304694"/>
      </dsp:txXfrm>
    </dsp:sp>
    <dsp:sp modelId="{634A7CA9-61CF-4673-9A80-C5F1CF63CF42}">
      <dsp:nvSpPr>
        <dsp:cNvPr id="0" name=""/>
        <dsp:cNvSpPr/>
      </dsp:nvSpPr>
      <dsp:spPr>
        <a:xfrm>
          <a:off x="2974584" y="1523321"/>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cousins ​​who are my age</a:t>
          </a:r>
        </a:p>
      </dsp:txBody>
      <dsp:txXfrm>
        <a:off x="2974584" y="1523321"/>
        <a:ext cx="2174490" cy="1304694"/>
      </dsp:txXfrm>
    </dsp:sp>
    <dsp:sp modelId="{7455F5EB-B9A2-4E6F-901E-61DC60AC3E33}">
      <dsp:nvSpPr>
        <dsp:cNvPr id="0" name=""/>
        <dsp:cNvSpPr/>
      </dsp:nvSpPr>
      <dsp:spPr>
        <a:xfrm>
          <a:off x="5366524" y="1523321"/>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Will you visit more things?</a:t>
          </a:r>
        </a:p>
      </dsp:txBody>
      <dsp:txXfrm>
        <a:off x="5366524" y="1523321"/>
        <a:ext cx="2174490" cy="1304694"/>
      </dsp:txXfrm>
    </dsp:sp>
    <dsp:sp modelId="{A15C778D-4F59-4C0B-B3DA-0541CEEBA7E7}">
      <dsp:nvSpPr>
        <dsp:cNvPr id="0" name=""/>
        <dsp:cNvSpPr/>
      </dsp:nvSpPr>
      <dsp:spPr>
        <a:xfrm>
          <a:off x="7758464" y="1523321"/>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bathe in its beaches</a:t>
          </a:r>
        </a:p>
      </dsp:txBody>
      <dsp:txXfrm>
        <a:off x="7758464" y="1523321"/>
        <a:ext cx="2174490" cy="1304694"/>
      </dsp:txXfrm>
    </dsp:sp>
    <dsp:sp modelId="{ADD9753E-C77B-4E6F-A60D-EF5C86206ED5}">
      <dsp:nvSpPr>
        <dsp:cNvPr id="0" name=""/>
        <dsp:cNvSpPr/>
      </dsp:nvSpPr>
      <dsp:spPr>
        <a:xfrm>
          <a:off x="1778615" y="3045465"/>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they say it is a beautiful country</a:t>
          </a:r>
        </a:p>
      </dsp:txBody>
      <dsp:txXfrm>
        <a:off x="1778615" y="3045465"/>
        <a:ext cx="2174490" cy="1304694"/>
      </dsp:txXfrm>
    </dsp:sp>
    <dsp:sp modelId="{92893DD3-B87D-41AE-A398-FEEFB2ADBAA6}">
      <dsp:nvSpPr>
        <dsp:cNvPr id="0" name=""/>
        <dsp:cNvSpPr/>
      </dsp:nvSpPr>
      <dsp:spPr>
        <a:xfrm>
          <a:off x="4170554" y="3045465"/>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from there</a:t>
          </a:r>
        </a:p>
      </dsp:txBody>
      <dsp:txXfrm>
        <a:off x="4170554" y="3045465"/>
        <a:ext cx="2174490" cy="1304694"/>
      </dsp:txXfrm>
    </dsp:sp>
    <dsp:sp modelId="{7E35DDDF-FF14-4E94-9B51-5E97314E2CCE}">
      <dsp:nvSpPr>
        <dsp:cNvPr id="0" name=""/>
        <dsp:cNvSpPr/>
      </dsp:nvSpPr>
      <dsp:spPr>
        <a:xfrm>
          <a:off x="6562494" y="3045465"/>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If I don't see you before you go, good luck</a:t>
          </a:r>
        </a:p>
      </dsp:txBody>
      <dsp:txXfrm>
        <a:off x="6562494" y="3045465"/>
        <a:ext cx="2174490" cy="1304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2427FD-85C4-42DD-97C7-4765E1B5619A}">
      <dsp:nvSpPr>
        <dsp:cNvPr id="0" name=""/>
        <dsp:cNvSpPr/>
      </dsp:nvSpPr>
      <dsp:spPr>
        <a:xfrm>
          <a:off x="582645" y="1178"/>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a:t>acabo de sacar los billetes</a:t>
          </a:r>
          <a:endParaRPr lang="en-GB" sz="2300" kern="1200"/>
        </a:p>
      </dsp:txBody>
      <dsp:txXfrm>
        <a:off x="582645" y="1178"/>
        <a:ext cx="2174490" cy="1304694"/>
      </dsp:txXfrm>
    </dsp:sp>
    <dsp:sp modelId="{59F691D9-27C0-4AC5-8015-0239B7BE7F6A}">
      <dsp:nvSpPr>
        <dsp:cNvPr id="0" name=""/>
        <dsp:cNvSpPr/>
      </dsp:nvSpPr>
      <dsp:spPr>
        <a:xfrm>
          <a:off x="2974584" y="1178"/>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¿cuando te vas?</a:t>
          </a:r>
        </a:p>
      </dsp:txBody>
      <dsp:txXfrm>
        <a:off x="2974584" y="1178"/>
        <a:ext cx="2174490" cy="1304694"/>
      </dsp:txXfrm>
    </dsp:sp>
    <dsp:sp modelId="{0270D377-C782-4E08-81DC-539038899D43}">
      <dsp:nvSpPr>
        <dsp:cNvPr id="0" name=""/>
        <dsp:cNvSpPr/>
      </dsp:nvSpPr>
      <dsp:spPr>
        <a:xfrm>
          <a:off x="5366524" y="1178"/>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tener parientes</a:t>
          </a:r>
        </a:p>
      </dsp:txBody>
      <dsp:txXfrm>
        <a:off x="5366524" y="1178"/>
        <a:ext cx="2174490" cy="1304694"/>
      </dsp:txXfrm>
    </dsp:sp>
    <dsp:sp modelId="{82D04ED4-ED31-49BF-911A-B9048F968448}">
      <dsp:nvSpPr>
        <dsp:cNvPr id="0" name=""/>
        <dsp:cNvSpPr/>
      </dsp:nvSpPr>
      <dsp:spPr>
        <a:xfrm>
          <a:off x="7758464" y="1178"/>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me hace mucha ilusión</a:t>
          </a:r>
        </a:p>
      </dsp:txBody>
      <dsp:txXfrm>
        <a:off x="7758464" y="1178"/>
        <a:ext cx="2174490" cy="1304694"/>
      </dsp:txXfrm>
    </dsp:sp>
    <dsp:sp modelId="{DD4410F5-31B9-4EBE-BB93-773B064A1DA7}">
      <dsp:nvSpPr>
        <dsp:cNvPr id="0" name=""/>
        <dsp:cNvSpPr/>
      </dsp:nvSpPr>
      <dsp:spPr>
        <a:xfrm>
          <a:off x="582645" y="1523321"/>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¿cuánto tiempo estarás?</a:t>
          </a:r>
        </a:p>
      </dsp:txBody>
      <dsp:txXfrm>
        <a:off x="582645" y="1523321"/>
        <a:ext cx="2174490" cy="1304694"/>
      </dsp:txXfrm>
    </dsp:sp>
    <dsp:sp modelId="{9D3D9363-47F5-4A6C-848E-22F9DD837A04}">
      <dsp:nvSpPr>
        <dsp:cNvPr id="0" name=""/>
        <dsp:cNvSpPr/>
      </dsp:nvSpPr>
      <dsp:spPr>
        <a:xfrm>
          <a:off x="2974584" y="1523321"/>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a:t>primos que tienen mi edad</a:t>
          </a:r>
          <a:endParaRPr lang="en-GB" sz="2300" kern="1200"/>
        </a:p>
      </dsp:txBody>
      <dsp:txXfrm>
        <a:off x="2974584" y="1523321"/>
        <a:ext cx="2174490" cy="1304694"/>
      </dsp:txXfrm>
    </dsp:sp>
    <dsp:sp modelId="{2D028473-2E0A-42DC-89D1-30373EA9EE92}">
      <dsp:nvSpPr>
        <dsp:cNvPr id="0" name=""/>
        <dsp:cNvSpPr/>
      </dsp:nvSpPr>
      <dsp:spPr>
        <a:xfrm>
          <a:off x="5366524" y="1523321"/>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¿visitarás más cosas?</a:t>
          </a:r>
        </a:p>
      </dsp:txBody>
      <dsp:txXfrm>
        <a:off x="5366524" y="1523321"/>
        <a:ext cx="2174490" cy="1304694"/>
      </dsp:txXfrm>
    </dsp:sp>
    <dsp:sp modelId="{58D6D99E-05CC-4B70-87D9-1C149A3C3EFE}">
      <dsp:nvSpPr>
        <dsp:cNvPr id="0" name=""/>
        <dsp:cNvSpPr/>
      </dsp:nvSpPr>
      <dsp:spPr>
        <a:xfrm>
          <a:off x="7758464" y="1523321"/>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bañarme en sus playas</a:t>
          </a:r>
        </a:p>
      </dsp:txBody>
      <dsp:txXfrm>
        <a:off x="7758464" y="1523321"/>
        <a:ext cx="2174490" cy="1304694"/>
      </dsp:txXfrm>
    </dsp:sp>
    <dsp:sp modelId="{90BC421D-103E-4F99-948E-FB1C74C96D7C}">
      <dsp:nvSpPr>
        <dsp:cNvPr id="0" name=""/>
        <dsp:cNvSpPr/>
      </dsp:nvSpPr>
      <dsp:spPr>
        <a:xfrm>
          <a:off x="1778615" y="3045465"/>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a:t>dicen que es un país bellísimo</a:t>
          </a:r>
          <a:endParaRPr lang="en-GB" sz="2300" kern="1200"/>
        </a:p>
      </dsp:txBody>
      <dsp:txXfrm>
        <a:off x="1778615" y="3045465"/>
        <a:ext cx="2174490" cy="1304694"/>
      </dsp:txXfrm>
    </dsp:sp>
    <dsp:sp modelId="{0F4785F2-BEAF-4D0A-8704-5E27B10CB9DE}">
      <dsp:nvSpPr>
        <dsp:cNvPr id="0" name=""/>
        <dsp:cNvSpPr/>
      </dsp:nvSpPr>
      <dsp:spPr>
        <a:xfrm>
          <a:off x="4170554" y="3045465"/>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desde allí</a:t>
          </a:r>
        </a:p>
      </dsp:txBody>
      <dsp:txXfrm>
        <a:off x="4170554" y="3045465"/>
        <a:ext cx="2174490" cy="1304694"/>
      </dsp:txXfrm>
    </dsp:sp>
    <dsp:sp modelId="{517CD858-2489-4323-A1DE-0382DD3363CF}">
      <dsp:nvSpPr>
        <dsp:cNvPr id="0" name=""/>
        <dsp:cNvSpPr/>
      </dsp:nvSpPr>
      <dsp:spPr>
        <a:xfrm>
          <a:off x="6562494" y="3045465"/>
          <a:ext cx="2174490" cy="130469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a:t>si no te veo antes de irte, que te vaya bien</a:t>
          </a:r>
          <a:endParaRPr lang="en-GB" sz="2300" kern="1200"/>
        </a:p>
      </dsp:txBody>
      <dsp:txXfrm>
        <a:off x="6562494" y="3045465"/>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E175C-1420-8EF0-8DA5-B1E53665DB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A2E167B-D09B-DE66-880D-74D46E80E9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CDFF095-C27C-C47F-306F-A9A04DAC0BA6}"/>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5" name="Footer Placeholder 4">
            <a:extLst>
              <a:ext uri="{FF2B5EF4-FFF2-40B4-BE49-F238E27FC236}">
                <a16:creationId xmlns:a16="http://schemas.microsoft.com/office/drawing/2014/main" id="{E8C9EE72-7ADF-B36A-9D38-CC30566057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41CAC6-7F7F-8426-C428-EBACA574BDA9}"/>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128324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C3C56-D57D-7B34-17BE-8B5B8E37820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AB58B6-0338-EAF2-0997-EC348F403A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0E804F-FC6F-84DE-7BD7-7E3CE7742644}"/>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5" name="Footer Placeholder 4">
            <a:extLst>
              <a:ext uri="{FF2B5EF4-FFF2-40B4-BE49-F238E27FC236}">
                <a16:creationId xmlns:a16="http://schemas.microsoft.com/office/drawing/2014/main" id="{F5DBD622-07ED-87BA-EF1A-F1F0F31908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28AEF8-3575-8028-75DB-0A54ABD675EA}"/>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286100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FFA14-3092-BEB4-AE31-0B1B4CA3D8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4A66CE8-0B09-8014-6243-3D20C46D09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90FAF7-607F-D187-05D4-55C9ED34740B}"/>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5" name="Footer Placeholder 4">
            <a:extLst>
              <a:ext uri="{FF2B5EF4-FFF2-40B4-BE49-F238E27FC236}">
                <a16:creationId xmlns:a16="http://schemas.microsoft.com/office/drawing/2014/main" id="{0B12AFCF-42AF-27FB-E294-29CCABE34C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276FB7-A701-2CC8-5032-3C9F9AC00CBC}"/>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1750637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AA85-2F16-2A02-B8F9-01B4587973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48446F-E160-5110-0193-06925B6C5B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17A57F-6445-6D4F-F160-9EF79CA20C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549E373-7B9C-C584-EA87-D7EED46F4753}"/>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6" name="Footer Placeholder 5">
            <a:extLst>
              <a:ext uri="{FF2B5EF4-FFF2-40B4-BE49-F238E27FC236}">
                <a16:creationId xmlns:a16="http://schemas.microsoft.com/office/drawing/2014/main" id="{4C8B7724-E819-0BFF-2660-6E43EE532F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F6B42B-C5AF-D2A6-0716-85ECB6918EE4}"/>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1883810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879F4-4139-CBBB-31AF-95BE7F22563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AC7764-778A-D07E-4DE9-EA4C8BC4DF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2112CC-6841-85A6-8071-2EF64C0036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3849C5-98DF-5A1D-2ACB-7C8F6DCDDA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41543E-EBBD-7FE0-5AC8-0397F6F4AF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3FBA886-EF30-F344-60FF-D9B68CB6B975}"/>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8" name="Footer Placeholder 7">
            <a:extLst>
              <a:ext uri="{FF2B5EF4-FFF2-40B4-BE49-F238E27FC236}">
                <a16:creationId xmlns:a16="http://schemas.microsoft.com/office/drawing/2014/main" id="{0EF3DDF8-B4F4-BDDF-6393-F17D3E09896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230D7C-730E-AD86-E295-FFE5E8921A65}"/>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1842651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DE615-938F-24C5-F60E-95BD7A90986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381E7E4-FF79-3615-DDDA-E19060F8B76C}"/>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4" name="Footer Placeholder 3">
            <a:extLst>
              <a:ext uri="{FF2B5EF4-FFF2-40B4-BE49-F238E27FC236}">
                <a16:creationId xmlns:a16="http://schemas.microsoft.com/office/drawing/2014/main" id="{119C93D6-67D8-12E9-FFF6-B23A695680C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C42837-697A-6E36-2D86-8B1831CD6435}"/>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1025825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DFB087-0C4F-D472-1E47-8DBA9DC23B98}"/>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3" name="Footer Placeholder 2">
            <a:extLst>
              <a:ext uri="{FF2B5EF4-FFF2-40B4-BE49-F238E27FC236}">
                <a16:creationId xmlns:a16="http://schemas.microsoft.com/office/drawing/2014/main" id="{B4A6FF57-4993-B524-1496-EAB7F65D5E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48417A-EA48-47EA-4B2F-078CDE4CD223}"/>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123672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4439C-B445-D93B-169D-CF5893E144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CA59E9C-25AE-B9D7-5E5C-FACC805B4E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C1AAAE3-29D7-3DEC-E144-4C03DB8F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A67295-A4E5-E9CD-340A-7D61E6B070D8}"/>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6" name="Footer Placeholder 5">
            <a:extLst>
              <a:ext uri="{FF2B5EF4-FFF2-40B4-BE49-F238E27FC236}">
                <a16:creationId xmlns:a16="http://schemas.microsoft.com/office/drawing/2014/main" id="{C752DF7A-C3F5-3835-6A99-937AA7B0D3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60D488-33B7-69D7-D430-6552D0A42FF9}"/>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2524151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2184-5C0F-E5EF-A6C1-BBBBE2FBF5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4B9C206-34A9-54AB-BF1F-8AC2461965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D5CB6A7-3C4B-7734-9502-B3552F2CEA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112176-BB9F-C429-05F3-7B6E3358B6C6}"/>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6" name="Footer Placeholder 5">
            <a:extLst>
              <a:ext uri="{FF2B5EF4-FFF2-40B4-BE49-F238E27FC236}">
                <a16:creationId xmlns:a16="http://schemas.microsoft.com/office/drawing/2014/main" id="{9B1FF995-73F5-CFB0-6ED1-F4494D10012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BE6562-BE98-73DD-EF47-F1405EF08EBB}"/>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571945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2C34-B8D9-F247-B207-D4355E1ED7F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1AA6FD-6477-D653-FF70-12232A39ED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03100A-31CE-FF58-4A0A-7AE906DE8A7D}"/>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5" name="Footer Placeholder 4">
            <a:extLst>
              <a:ext uri="{FF2B5EF4-FFF2-40B4-BE49-F238E27FC236}">
                <a16:creationId xmlns:a16="http://schemas.microsoft.com/office/drawing/2014/main" id="{7B5C1C62-37BB-6B0A-30AA-2D4C424284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DD3C19-DF17-F6CE-243D-7FB5CE7027A1}"/>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4209330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E53B92-1342-8B57-E29D-541138C826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FCC743-0686-A261-29E2-845AC0EE34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44B400-6DDF-AA06-FB90-314C7895B28D}"/>
              </a:ext>
            </a:extLst>
          </p:cNvPr>
          <p:cNvSpPr>
            <a:spLocks noGrp="1"/>
          </p:cNvSpPr>
          <p:nvPr>
            <p:ph type="dt" sz="half" idx="10"/>
          </p:nvPr>
        </p:nvSpPr>
        <p:spPr/>
        <p:txBody>
          <a:bodyPr/>
          <a:lstStyle/>
          <a:p>
            <a:fld id="{FCB263DF-4DC2-4521-B6F0-17970859FCC8}" type="datetimeFigureOut">
              <a:rPr lang="en-GB" smtClean="0"/>
              <a:t>08/05/2023</a:t>
            </a:fld>
            <a:endParaRPr lang="en-GB"/>
          </a:p>
        </p:txBody>
      </p:sp>
      <p:sp>
        <p:nvSpPr>
          <p:cNvPr id="5" name="Footer Placeholder 4">
            <a:extLst>
              <a:ext uri="{FF2B5EF4-FFF2-40B4-BE49-F238E27FC236}">
                <a16:creationId xmlns:a16="http://schemas.microsoft.com/office/drawing/2014/main" id="{C2A93440-4624-FBAC-648C-D8AE3C4865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BE7309-812C-D7A6-87C4-F9566F4F0C2A}"/>
              </a:ext>
            </a:extLst>
          </p:cNvPr>
          <p:cNvSpPr>
            <a:spLocks noGrp="1"/>
          </p:cNvSpPr>
          <p:nvPr>
            <p:ph type="sldNum" sz="quarter" idx="12"/>
          </p:nvPr>
        </p:nvSpPr>
        <p:spPr/>
        <p:txBody>
          <a:bodyPr/>
          <a:lstStyle/>
          <a:p>
            <a:fld id="{1B724E9E-D131-4437-95DF-8565B02BC98A}" type="slidenum">
              <a:rPr lang="en-GB" smtClean="0"/>
              <a:t>‹#›</a:t>
            </a:fld>
            <a:endParaRPr lang="en-GB"/>
          </a:p>
        </p:txBody>
      </p:sp>
    </p:spTree>
    <p:extLst>
      <p:ext uri="{BB962C8B-B14F-4D97-AF65-F5344CB8AC3E}">
        <p14:creationId xmlns:p14="http://schemas.microsoft.com/office/powerpoint/2010/main" val="4124789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96E826-B4E4-827F-A1CF-8D0EEB2AA6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09FBC13-C5B1-5911-C9E4-EABFDA2B9B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EE5BC7-663C-FE21-78C3-F34B32E21D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B263DF-4DC2-4521-B6F0-17970859FCC8}" type="datetimeFigureOut">
              <a:rPr lang="en-GB" smtClean="0"/>
              <a:t>08/05/2023</a:t>
            </a:fld>
            <a:endParaRPr lang="en-GB"/>
          </a:p>
        </p:txBody>
      </p:sp>
      <p:sp>
        <p:nvSpPr>
          <p:cNvPr id="5" name="Footer Placeholder 4">
            <a:extLst>
              <a:ext uri="{FF2B5EF4-FFF2-40B4-BE49-F238E27FC236}">
                <a16:creationId xmlns:a16="http://schemas.microsoft.com/office/drawing/2014/main" id="{8FE525B2-7F05-C06E-9470-912EB3FBA1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812D211-ABE4-E385-C6B7-D3FD088624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724E9E-D131-4437-95DF-8565B02BC98A}" type="slidenum">
              <a:rPr lang="en-GB" smtClean="0"/>
              <a:t>‹#›</a:t>
            </a:fld>
            <a:endParaRPr lang="en-GB"/>
          </a:p>
        </p:txBody>
      </p:sp>
    </p:spTree>
    <p:extLst>
      <p:ext uri="{BB962C8B-B14F-4D97-AF65-F5344CB8AC3E}">
        <p14:creationId xmlns:p14="http://schemas.microsoft.com/office/powerpoint/2010/main" val="3753251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cliffsnotes.com/study-guides/spanish/spanish-ii/new-verb-tenses/the-future-tense#:~:text=There%20are%20only%2012%20basic,make%20them%20easier%20to%20memorize." TargetMode="External"/><Relationship Id="rId1" Type="http://schemas.openxmlformats.org/officeDocument/2006/relationships/slideLayout" Target="../slideLayouts/slideLayout4.xml"/><Relationship Id="rId4" Type="http://schemas.openxmlformats.org/officeDocument/2006/relationships/hyperlink" Target="https://www.cliffsnotes.com/study-guides/spanish/spanish-ii/new-verb-tenses/the-future-tense#:~:text=A%20Spanish%20verb%20in%20the,shall%20not%E2%80%9D%20precede%20the%20verb."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s.wikipedia.org/wiki/Departamento_de_Pet%C3%A9n" TargetMode="Externa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en.wikipedia.org/wiki/Pet%C3%A9n_Department"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s://www.lonelyplanet.es/blog/como-volar-hasta-las-ruinas-mayas?utm_campaign=twitter"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spanishdict.com/guide/simple-future-regular-forms-and-tenses" TargetMode="External"/><Relationship Id="rId2" Type="http://schemas.openxmlformats.org/officeDocument/2006/relationships/hyperlink" Target="https://studyspanish.com/grammar/lessons/futu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4D0B4F-9481-648F-CD40-FF3B60C63D7B}"/>
              </a:ext>
            </a:extLst>
          </p:cNvPr>
          <p:cNvPicPr>
            <a:picLocks noChangeAspect="1"/>
          </p:cNvPicPr>
          <p:nvPr/>
        </p:nvPicPr>
        <p:blipFill>
          <a:blip r:embed="rId2"/>
          <a:stretch>
            <a:fillRect/>
          </a:stretch>
        </p:blipFill>
        <p:spPr>
          <a:xfrm>
            <a:off x="0" y="0"/>
            <a:ext cx="5292000" cy="6858000"/>
          </a:xfrm>
          <a:prstGeom prst="rect">
            <a:avLst/>
          </a:prstGeom>
        </p:spPr>
      </p:pic>
      <p:sp>
        <p:nvSpPr>
          <p:cNvPr id="4" name="TextBox 3">
            <a:extLst>
              <a:ext uri="{FF2B5EF4-FFF2-40B4-BE49-F238E27FC236}">
                <a16:creationId xmlns:a16="http://schemas.microsoft.com/office/drawing/2014/main" id="{77721F35-5073-F35A-4A14-F522A89C99D7}"/>
              </a:ext>
            </a:extLst>
          </p:cNvPr>
          <p:cNvSpPr txBox="1"/>
          <p:nvPr/>
        </p:nvSpPr>
        <p:spPr>
          <a:xfrm>
            <a:off x="5547818" y="277737"/>
            <a:ext cx="6304547" cy="5483424"/>
          </a:xfrm>
          <a:prstGeom prst="rect">
            <a:avLst/>
          </a:prstGeom>
          <a:noFill/>
        </p:spPr>
        <p:txBody>
          <a:bodyPr wrap="square" rtlCol="0">
            <a:spAutoFit/>
          </a:bodyPr>
          <a:lstStyle/>
          <a:p>
            <a:pPr algn="ctr">
              <a:lnSpc>
                <a:spcPct val="114000"/>
              </a:lnSpc>
            </a:pPr>
            <a:r>
              <a:rPr lang="en-US" sz="6600" dirty="0">
                <a:latin typeface="Impact" panose="020B0806030902050204" pitchFamily="34" charset="0"/>
              </a:rPr>
              <a:t>Spanish lesson</a:t>
            </a:r>
          </a:p>
          <a:p>
            <a:pPr algn="ctr">
              <a:lnSpc>
                <a:spcPct val="114000"/>
              </a:lnSpc>
            </a:pPr>
            <a:r>
              <a:rPr lang="en-US" sz="6600" dirty="0">
                <a:latin typeface="Impact" panose="020B0806030902050204" pitchFamily="34" charset="0"/>
              </a:rPr>
              <a:t>about</a:t>
            </a:r>
          </a:p>
          <a:p>
            <a:pPr algn="ctr">
              <a:lnSpc>
                <a:spcPct val="114000"/>
              </a:lnSpc>
            </a:pPr>
            <a:r>
              <a:rPr lang="en-US" sz="6600" dirty="0">
                <a:latin typeface="Impact" panose="020B0806030902050204" pitchFamily="34" charset="0"/>
              </a:rPr>
              <a:t>FUTURE PLANS</a:t>
            </a:r>
          </a:p>
          <a:p>
            <a:pPr algn="ctr">
              <a:lnSpc>
                <a:spcPct val="150000"/>
              </a:lnSpc>
            </a:pPr>
            <a:r>
              <a:rPr lang="en-US" sz="6600" dirty="0">
                <a:latin typeface="Impact" panose="020B0806030902050204" pitchFamily="34" charset="0"/>
              </a:rPr>
              <a:t>Unit </a:t>
            </a:r>
            <a:r>
              <a:rPr lang="en-US" sz="9600" dirty="0">
                <a:latin typeface="Impact" panose="020B0806030902050204" pitchFamily="34" charset="0"/>
              </a:rPr>
              <a:t>3</a:t>
            </a:r>
            <a:r>
              <a:rPr lang="en-US" sz="6600" dirty="0">
                <a:latin typeface="Impact" panose="020B0806030902050204" pitchFamily="34" charset="0"/>
              </a:rPr>
              <a:t> Section </a:t>
            </a:r>
            <a:r>
              <a:rPr lang="en-US" sz="9600" dirty="0">
                <a:latin typeface="Impact" panose="020B0806030902050204" pitchFamily="34" charset="0"/>
              </a:rPr>
              <a:t>A</a:t>
            </a:r>
            <a:endParaRPr lang="en-GB" sz="6600" dirty="0">
              <a:latin typeface="Impact" panose="020B0806030902050204" pitchFamily="34" charset="0"/>
            </a:endParaRPr>
          </a:p>
        </p:txBody>
      </p:sp>
    </p:spTree>
    <p:extLst>
      <p:ext uri="{BB962C8B-B14F-4D97-AF65-F5344CB8AC3E}">
        <p14:creationId xmlns:p14="http://schemas.microsoft.com/office/powerpoint/2010/main" val="544575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A45A-ED8B-B205-ACBF-2843F25E2EDF}"/>
              </a:ext>
            </a:extLst>
          </p:cNvPr>
          <p:cNvSpPr>
            <a:spLocks noGrp="1"/>
          </p:cNvSpPr>
          <p:nvPr>
            <p:ph type="title"/>
          </p:nvPr>
        </p:nvSpPr>
        <p:spPr/>
        <p:txBody>
          <a:bodyPr/>
          <a:lstStyle/>
          <a:p>
            <a:r>
              <a:rPr lang="en-US" dirty="0"/>
              <a:t>¿</a:t>
            </a:r>
            <a:r>
              <a:rPr lang="en-US" dirty="0" err="1"/>
              <a:t>Qué</a:t>
            </a:r>
            <a:r>
              <a:rPr lang="en-US" dirty="0"/>
              <a:t> </a:t>
            </a:r>
            <a:r>
              <a:rPr lang="en-US" dirty="0" err="1"/>
              <a:t>harás</a:t>
            </a:r>
            <a:r>
              <a:rPr lang="en-US" dirty="0"/>
              <a:t> </a:t>
            </a:r>
            <a:r>
              <a:rPr lang="en-US" dirty="0" err="1"/>
              <a:t>mañana</a:t>
            </a:r>
            <a:r>
              <a:rPr lang="en-US" dirty="0"/>
              <a:t>, </a:t>
            </a:r>
            <a:r>
              <a:rPr lang="en-US" dirty="0" err="1"/>
              <a:t>este</a:t>
            </a:r>
            <a:r>
              <a:rPr lang="en-US" dirty="0"/>
              <a:t> fin de </a:t>
            </a:r>
            <a:r>
              <a:rPr lang="en-US" dirty="0" err="1"/>
              <a:t>semana</a:t>
            </a:r>
            <a:r>
              <a:rPr lang="en-US" dirty="0"/>
              <a:t> y las </a:t>
            </a:r>
            <a:r>
              <a:rPr lang="en-US" dirty="0" err="1"/>
              <a:t>próximas</a:t>
            </a:r>
            <a:r>
              <a:rPr lang="en-US" dirty="0"/>
              <a:t> </a:t>
            </a:r>
            <a:r>
              <a:rPr lang="en-US" dirty="0" err="1"/>
              <a:t>vacaciones</a:t>
            </a:r>
            <a:r>
              <a:rPr lang="en-US" dirty="0"/>
              <a:t>?</a:t>
            </a:r>
            <a:endParaRPr lang="en-GB" dirty="0"/>
          </a:p>
        </p:txBody>
      </p:sp>
      <p:graphicFrame>
        <p:nvGraphicFramePr>
          <p:cNvPr id="4" name="Table 4">
            <a:extLst>
              <a:ext uri="{FF2B5EF4-FFF2-40B4-BE49-F238E27FC236}">
                <a16:creationId xmlns:a16="http://schemas.microsoft.com/office/drawing/2014/main" id="{7F1C7EEE-00B0-A3A7-C624-DA6067395534}"/>
              </a:ext>
            </a:extLst>
          </p:cNvPr>
          <p:cNvGraphicFramePr>
            <a:graphicFrameLocks noGrp="1"/>
          </p:cNvGraphicFramePr>
          <p:nvPr>
            <p:ph idx="1"/>
          </p:nvPr>
        </p:nvGraphicFramePr>
        <p:xfrm>
          <a:off x="838200" y="1825625"/>
          <a:ext cx="10515597" cy="432000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437429109"/>
                    </a:ext>
                  </a:extLst>
                </a:gridCol>
                <a:gridCol w="3505199">
                  <a:extLst>
                    <a:ext uri="{9D8B030D-6E8A-4147-A177-3AD203B41FA5}">
                      <a16:colId xmlns:a16="http://schemas.microsoft.com/office/drawing/2014/main" val="2498846956"/>
                    </a:ext>
                  </a:extLst>
                </a:gridCol>
                <a:gridCol w="3505199">
                  <a:extLst>
                    <a:ext uri="{9D8B030D-6E8A-4147-A177-3AD203B41FA5}">
                      <a16:colId xmlns:a16="http://schemas.microsoft.com/office/drawing/2014/main" val="2037253277"/>
                    </a:ext>
                  </a:extLst>
                </a:gridCol>
              </a:tblGrid>
              <a:tr h="1440000">
                <a:tc>
                  <a:txBody>
                    <a:bodyPr/>
                    <a:lstStyle/>
                    <a:p>
                      <a:r>
                        <a:rPr lang="en-US" sz="2800" dirty="0" err="1"/>
                        <a:t>Estudiaré</a:t>
                      </a:r>
                      <a:endParaRPr lang="en-GB" sz="2800" dirty="0"/>
                    </a:p>
                  </a:txBody>
                  <a:tcPr anchor="ctr"/>
                </a:tc>
                <a:tc>
                  <a:txBody>
                    <a:bodyPr/>
                    <a:lstStyle/>
                    <a:p>
                      <a:r>
                        <a:rPr lang="es-ES" sz="2800" dirty="0"/>
                        <a:t>Iré a la iglesia el sábado</a:t>
                      </a:r>
                    </a:p>
                  </a:txBody>
                  <a:tcPr anchor="ctr"/>
                </a:tc>
                <a:tc>
                  <a:txBody>
                    <a:bodyPr/>
                    <a:lstStyle/>
                    <a:p>
                      <a:r>
                        <a:rPr lang="es-ES" sz="2800" dirty="0"/>
                        <a:t>Iré a un balneario</a:t>
                      </a:r>
                    </a:p>
                  </a:txBody>
                  <a:tcPr anchor="ctr"/>
                </a:tc>
                <a:extLst>
                  <a:ext uri="{0D108BD9-81ED-4DB2-BD59-A6C34878D82A}">
                    <a16:rowId xmlns:a16="http://schemas.microsoft.com/office/drawing/2014/main" val="4108483892"/>
                  </a:ext>
                </a:extLst>
              </a:tr>
              <a:tr h="1440000">
                <a:tc>
                  <a:txBody>
                    <a:bodyPr/>
                    <a:lstStyle/>
                    <a:p>
                      <a:r>
                        <a:rPr lang="es-ES" sz="2800" dirty="0"/>
                        <a:t>Pediré unas fotos para mi madre.</a:t>
                      </a:r>
                      <a:endParaRPr lang="en-GB" sz="2800" dirty="0"/>
                    </a:p>
                  </a:txBody>
                  <a:tcPr anchor="ctr"/>
                </a:tc>
                <a:tc>
                  <a:txBody>
                    <a:bodyPr/>
                    <a:lstStyle/>
                    <a:p>
                      <a:r>
                        <a:rPr lang="es-ES" sz="2800" dirty="0"/>
                        <a:t>Me encontraré con una amiga </a:t>
                      </a:r>
                      <a:r>
                        <a:rPr lang="es-ES" sz="2800" dirty="0" err="1"/>
                        <a:t>mia</a:t>
                      </a:r>
                      <a:r>
                        <a:rPr lang="es-ES" sz="2800" dirty="0"/>
                        <a:t> en la playa</a:t>
                      </a:r>
                    </a:p>
                  </a:txBody>
                  <a:tcPr anchor="ctr"/>
                </a:tc>
                <a:tc>
                  <a:txBody>
                    <a:bodyPr/>
                    <a:lstStyle/>
                    <a:p>
                      <a:r>
                        <a:rPr lang="es-ES" sz="2800" dirty="0"/>
                        <a:t>Me quedaré en un hotel</a:t>
                      </a:r>
                    </a:p>
                  </a:txBody>
                  <a:tcPr anchor="ctr"/>
                </a:tc>
                <a:extLst>
                  <a:ext uri="{0D108BD9-81ED-4DB2-BD59-A6C34878D82A}">
                    <a16:rowId xmlns:a16="http://schemas.microsoft.com/office/drawing/2014/main" val="2853377485"/>
                  </a:ext>
                </a:extLst>
              </a:tr>
              <a:tr h="1440000">
                <a:tc>
                  <a:txBody>
                    <a:bodyPr/>
                    <a:lstStyle/>
                    <a:p>
                      <a:r>
                        <a:rPr lang="en-US" sz="2800" dirty="0" err="1"/>
                        <a:t>Tomaré</a:t>
                      </a:r>
                      <a:r>
                        <a:rPr lang="en-US" sz="2800" dirty="0"/>
                        <a:t> un </a:t>
                      </a:r>
                      <a:r>
                        <a:rPr lang="en-US" sz="2800" dirty="0" err="1"/>
                        <a:t>vaso</a:t>
                      </a:r>
                      <a:r>
                        <a:rPr lang="en-US" sz="2800" dirty="0"/>
                        <a:t> de vino con mi </a:t>
                      </a:r>
                      <a:r>
                        <a:rPr lang="en-US" sz="2800" dirty="0" err="1"/>
                        <a:t>vecina</a:t>
                      </a:r>
                      <a:endParaRPr lang="en-GB" sz="2800" dirty="0"/>
                    </a:p>
                  </a:txBody>
                  <a:tcPr anchor="ctr"/>
                </a:tc>
                <a:tc>
                  <a:txBody>
                    <a:bodyPr/>
                    <a:lstStyle/>
                    <a:p>
                      <a:r>
                        <a:rPr lang="es-ES" sz="2800" dirty="0"/>
                        <a:t>Iré a la casa de otra amiga por la noche.</a:t>
                      </a:r>
                      <a:endParaRPr lang="en-GB" sz="2800" dirty="0"/>
                    </a:p>
                  </a:txBody>
                  <a:tcPr anchor="ctr"/>
                </a:tc>
                <a:tc>
                  <a:txBody>
                    <a:bodyPr/>
                    <a:lstStyle/>
                    <a:p>
                      <a:r>
                        <a:rPr lang="es-ES" sz="2800" dirty="0"/>
                        <a:t>Voy a ver un show con mi hija</a:t>
                      </a:r>
                      <a:endParaRPr lang="en-GB" sz="2800" dirty="0"/>
                    </a:p>
                  </a:txBody>
                  <a:tcPr anchor="ctr"/>
                </a:tc>
                <a:extLst>
                  <a:ext uri="{0D108BD9-81ED-4DB2-BD59-A6C34878D82A}">
                    <a16:rowId xmlns:a16="http://schemas.microsoft.com/office/drawing/2014/main" val="2743682337"/>
                  </a:ext>
                </a:extLst>
              </a:tr>
            </a:tbl>
          </a:graphicData>
        </a:graphic>
      </p:graphicFrame>
    </p:spTree>
    <p:extLst>
      <p:ext uri="{BB962C8B-B14F-4D97-AF65-F5344CB8AC3E}">
        <p14:creationId xmlns:p14="http://schemas.microsoft.com/office/powerpoint/2010/main" val="313185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D17AB-976D-0734-3FFC-19DA8F70E6F8}"/>
              </a:ext>
            </a:extLst>
          </p:cNvPr>
          <p:cNvSpPr>
            <a:spLocks noGrp="1"/>
          </p:cNvSpPr>
          <p:nvPr>
            <p:ph type="title"/>
          </p:nvPr>
        </p:nvSpPr>
        <p:spPr/>
        <p:txBody>
          <a:bodyPr/>
          <a:lstStyle/>
          <a:p>
            <a:r>
              <a:rPr lang="en-US" dirty="0"/>
              <a:t>Future endings.  Future verbs.  </a:t>
            </a:r>
            <a:r>
              <a:rPr lang="en-US" dirty="0" err="1"/>
              <a:t>Página</a:t>
            </a:r>
            <a:r>
              <a:rPr lang="en-US" dirty="0"/>
              <a:t> 238</a:t>
            </a:r>
            <a:endParaRPr lang="en-GB" dirty="0"/>
          </a:p>
        </p:txBody>
      </p:sp>
      <p:sp>
        <p:nvSpPr>
          <p:cNvPr id="4" name="Content Placeholder 3">
            <a:extLst>
              <a:ext uri="{FF2B5EF4-FFF2-40B4-BE49-F238E27FC236}">
                <a16:creationId xmlns:a16="http://schemas.microsoft.com/office/drawing/2014/main" id="{C3E32E05-DF47-ADCD-C868-6C9D9AC9B505}"/>
              </a:ext>
            </a:extLst>
          </p:cNvPr>
          <p:cNvSpPr>
            <a:spLocks noGrp="1"/>
          </p:cNvSpPr>
          <p:nvPr>
            <p:ph idx="1"/>
          </p:nvPr>
        </p:nvSpPr>
        <p:spPr/>
        <p:txBody>
          <a:bodyPr>
            <a:normAutofit fontScale="92500" lnSpcReduction="20000"/>
          </a:bodyPr>
          <a:lstStyle/>
          <a:p>
            <a:pPr marL="0" indent="0">
              <a:buNone/>
            </a:pPr>
            <a:r>
              <a:rPr lang="en-US" dirty="0"/>
              <a:t>1 set of endings added to an infinitive verb</a:t>
            </a:r>
          </a:p>
          <a:p>
            <a:pPr marL="0" indent="0" algn="ctr">
              <a:lnSpc>
                <a:spcPct val="150000"/>
              </a:lnSpc>
              <a:buNone/>
            </a:pPr>
            <a:r>
              <a:rPr lang="en-US" dirty="0" err="1"/>
              <a:t>Yo</a:t>
            </a:r>
            <a:r>
              <a:rPr lang="en-US" dirty="0"/>
              <a:t> </a:t>
            </a:r>
            <a:r>
              <a:rPr lang="en-US" dirty="0" err="1"/>
              <a:t>trabajaré</a:t>
            </a:r>
            <a:endParaRPr lang="en-US" dirty="0"/>
          </a:p>
          <a:p>
            <a:pPr marL="0" indent="0" algn="ctr">
              <a:lnSpc>
                <a:spcPct val="150000"/>
              </a:lnSpc>
              <a:buNone/>
            </a:pPr>
            <a:r>
              <a:rPr lang="en-US" dirty="0"/>
              <a:t>Tú </a:t>
            </a:r>
            <a:r>
              <a:rPr lang="en-US" dirty="0" err="1"/>
              <a:t>trabajarás</a:t>
            </a:r>
            <a:endParaRPr lang="en-US" dirty="0"/>
          </a:p>
          <a:p>
            <a:pPr marL="0" indent="0" algn="ctr">
              <a:lnSpc>
                <a:spcPct val="150000"/>
              </a:lnSpc>
              <a:buNone/>
            </a:pPr>
            <a:r>
              <a:rPr lang="en-US" dirty="0" err="1"/>
              <a:t>Él</a:t>
            </a:r>
            <a:r>
              <a:rPr lang="en-US" dirty="0"/>
              <a:t>/ </a:t>
            </a:r>
            <a:r>
              <a:rPr lang="en-US" dirty="0" err="1"/>
              <a:t>ella</a:t>
            </a:r>
            <a:r>
              <a:rPr lang="en-US" dirty="0"/>
              <a:t> </a:t>
            </a:r>
            <a:r>
              <a:rPr lang="en-US" dirty="0" err="1"/>
              <a:t>trabajará</a:t>
            </a:r>
            <a:endParaRPr lang="en-US" dirty="0"/>
          </a:p>
          <a:p>
            <a:pPr marL="0" indent="0" algn="ctr">
              <a:lnSpc>
                <a:spcPct val="150000"/>
              </a:lnSpc>
              <a:buNone/>
            </a:pPr>
            <a:r>
              <a:rPr lang="en-US" dirty="0" err="1"/>
              <a:t>Nosotros</a:t>
            </a:r>
            <a:r>
              <a:rPr lang="en-US" dirty="0"/>
              <a:t> </a:t>
            </a:r>
            <a:r>
              <a:rPr lang="en-US" dirty="0" err="1"/>
              <a:t>trabajaremos</a:t>
            </a:r>
            <a:endParaRPr lang="en-US" dirty="0"/>
          </a:p>
          <a:p>
            <a:pPr marL="0" indent="0" algn="ctr">
              <a:lnSpc>
                <a:spcPct val="150000"/>
              </a:lnSpc>
              <a:buNone/>
            </a:pPr>
            <a:r>
              <a:rPr lang="en-US" dirty="0" err="1"/>
              <a:t>Vosotros</a:t>
            </a:r>
            <a:r>
              <a:rPr lang="en-US" dirty="0"/>
              <a:t> </a:t>
            </a:r>
            <a:r>
              <a:rPr lang="en-US" dirty="0" err="1"/>
              <a:t>trabajaréis</a:t>
            </a:r>
            <a:endParaRPr lang="en-US" dirty="0"/>
          </a:p>
          <a:p>
            <a:pPr marL="0" indent="0" algn="ctr">
              <a:lnSpc>
                <a:spcPct val="150000"/>
              </a:lnSpc>
              <a:buNone/>
            </a:pPr>
            <a:r>
              <a:rPr lang="en-US" dirty="0" err="1"/>
              <a:t>Ellos</a:t>
            </a:r>
            <a:r>
              <a:rPr lang="en-US" dirty="0"/>
              <a:t> </a:t>
            </a:r>
            <a:r>
              <a:rPr lang="en-US" dirty="0" err="1"/>
              <a:t>trabajarán</a:t>
            </a:r>
            <a:endParaRPr lang="en-GB" dirty="0"/>
          </a:p>
        </p:txBody>
      </p:sp>
    </p:spTree>
    <p:extLst>
      <p:ext uri="{BB962C8B-B14F-4D97-AF65-F5344CB8AC3E}">
        <p14:creationId xmlns:p14="http://schemas.microsoft.com/office/powerpoint/2010/main" val="2578501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D17AB-976D-0734-3FFC-19DA8F70E6F8}"/>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4600" kern="1200">
                <a:solidFill>
                  <a:schemeClr val="tx1"/>
                </a:solidFill>
                <a:latin typeface="+mj-lt"/>
                <a:ea typeface="+mj-ea"/>
                <a:cs typeface="+mj-cs"/>
              </a:rPr>
              <a:t>Future endings.  Future verbs.  Página 238</a:t>
            </a:r>
          </a:p>
        </p:txBody>
      </p:sp>
      <p:sp>
        <p:nvSpPr>
          <p:cNvPr id="25"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hlinkClick r:id="rId2"/>
            <a:extLst>
              <a:ext uri="{FF2B5EF4-FFF2-40B4-BE49-F238E27FC236}">
                <a16:creationId xmlns:a16="http://schemas.microsoft.com/office/drawing/2014/main" id="{790C0FF6-884F-0C54-4718-5A3FFB1DF780}"/>
              </a:ext>
            </a:extLst>
          </p:cNvPr>
          <p:cNvPicPr>
            <a:picLocks noGrp="1" noChangeAspect="1"/>
          </p:cNvPicPr>
          <p:nvPr>
            <p:ph sz="half" idx="1"/>
          </p:nvPr>
        </p:nvPicPr>
        <p:blipFill rotWithShape="1">
          <a:blip r:embed="rId3"/>
          <a:srcRect b="20614"/>
          <a:stretch/>
        </p:blipFill>
        <p:spPr>
          <a:xfrm>
            <a:off x="320040" y="2737625"/>
            <a:ext cx="11548872" cy="2681719"/>
          </a:xfrm>
          <a:prstGeom prst="rect">
            <a:avLst/>
          </a:prstGeom>
        </p:spPr>
      </p:pic>
      <p:sp>
        <p:nvSpPr>
          <p:cNvPr id="3" name="TextBox 2">
            <a:extLst>
              <a:ext uri="{FF2B5EF4-FFF2-40B4-BE49-F238E27FC236}">
                <a16:creationId xmlns:a16="http://schemas.microsoft.com/office/drawing/2014/main" id="{64F1C74B-7247-8435-FF7D-D3FCFC85D071}"/>
              </a:ext>
            </a:extLst>
          </p:cNvPr>
          <p:cNvSpPr txBox="1"/>
          <p:nvPr/>
        </p:nvSpPr>
        <p:spPr>
          <a:xfrm>
            <a:off x="638881" y="5634446"/>
            <a:ext cx="9349850" cy="707886"/>
          </a:xfrm>
          <a:prstGeom prst="rect">
            <a:avLst/>
          </a:prstGeom>
          <a:noFill/>
        </p:spPr>
        <p:txBody>
          <a:bodyPr wrap="square" rtlCol="0">
            <a:spAutoFit/>
          </a:bodyPr>
          <a:lstStyle/>
          <a:p>
            <a:r>
              <a:rPr lang="en-US" sz="4000" dirty="0">
                <a:hlinkClick r:id="rId4"/>
              </a:rPr>
              <a:t>The Future Tense in Spanish CliffsNotes</a:t>
            </a:r>
            <a:endParaRPr lang="en-GB" sz="4000" dirty="0"/>
          </a:p>
        </p:txBody>
      </p:sp>
    </p:spTree>
    <p:extLst>
      <p:ext uri="{BB962C8B-B14F-4D97-AF65-F5344CB8AC3E}">
        <p14:creationId xmlns:p14="http://schemas.microsoft.com/office/powerpoint/2010/main" val="1334535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D17AB-976D-0734-3FFC-19DA8F70E6F8}"/>
              </a:ext>
            </a:extLst>
          </p:cNvPr>
          <p:cNvSpPr>
            <a:spLocks noGrp="1"/>
          </p:cNvSpPr>
          <p:nvPr>
            <p:ph type="title"/>
          </p:nvPr>
        </p:nvSpPr>
        <p:spPr>
          <a:xfrm>
            <a:off x="808638" y="386930"/>
            <a:ext cx="9236700" cy="1188950"/>
          </a:xfrm>
        </p:spPr>
        <p:txBody>
          <a:bodyPr vert="horz" lIns="91440" tIns="45720" rIns="91440" bIns="45720" rtlCol="0" anchor="b">
            <a:normAutofit/>
          </a:bodyPr>
          <a:lstStyle/>
          <a:p>
            <a:r>
              <a:rPr lang="en-US" sz="4200" kern="1200">
                <a:solidFill>
                  <a:schemeClr val="tx1"/>
                </a:solidFill>
                <a:latin typeface="+mj-lt"/>
                <a:ea typeface="+mj-ea"/>
                <a:cs typeface="+mj-cs"/>
              </a:rPr>
              <a:t>Future endings.  Future verbs.  Página 238</a:t>
            </a:r>
          </a:p>
        </p:txBody>
      </p:sp>
      <p:grpSp>
        <p:nvGrpSpPr>
          <p:cNvPr id="25" name="Group 24">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6" name="Rectangle 25">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6D7AD12-DCFC-CC5E-B7C4-E7BDCD418BDD}"/>
              </a:ext>
            </a:extLst>
          </p:cNvPr>
          <p:cNvSpPr>
            <a:spLocks noGrp="1"/>
          </p:cNvSpPr>
          <p:nvPr>
            <p:ph sz="half" idx="2"/>
          </p:nvPr>
        </p:nvSpPr>
        <p:spPr>
          <a:xfrm>
            <a:off x="793660" y="2599509"/>
            <a:ext cx="10143668" cy="3435531"/>
          </a:xfrm>
        </p:spPr>
        <p:txBody>
          <a:bodyPr vert="horz" lIns="91440" tIns="45720" rIns="91440" bIns="45720" rtlCol="0" anchor="ctr">
            <a:normAutofit/>
          </a:bodyPr>
          <a:lstStyle/>
          <a:p>
            <a:r>
              <a:rPr lang="en-US" sz="2400"/>
              <a:t>5 drop the “e” from the infinitive:</a:t>
            </a:r>
          </a:p>
          <a:p>
            <a:r>
              <a:rPr lang="en-US" sz="2400"/>
              <a:t>Saber &gt; Sabré</a:t>
            </a:r>
          </a:p>
          <a:p>
            <a:r>
              <a:rPr lang="en-US" sz="2400"/>
              <a:t>Querer &gt; Querré</a:t>
            </a:r>
          </a:p>
          <a:p>
            <a:r>
              <a:rPr lang="en-US" sz="2400"/>
              <a:t>Poder &gt; Podré</a:t>
            </a:r>
          </a:p>
          <a:p>
            <a:r>
              <a:rPr lang="en-US" sz="2400"/>
              <a:t>Haber &gt; Habré</a:t>
            </a:r>
          </a:p>
          <a:p>
            <a:r>
              <a:rPr lang="en-US" sz="2400"/>
              <a:t>Caber &gt; Cabré</a:t>
            </a:r>
          </a:p>
        </p:txBody>
      </p:sp>
      <p:sp>
        <p:nvSpPr>
          <p:cNvPr id="10" name="Oval 9">
            <a:extLst>
              <a:ext uri="{FF2B5EF4-FFF2-40B4-BE49-F238E27FC236}">
                <a16:creationId xmlns:a16="http://schemas.microsoft.com/office/drawing/2014/main" id="{EB491D36-8367-7BC1-254B-623B6BAAF46A}"/>
              </a:ext>
            </a:extLst>
          </p:cNvPr>
          <p:cNvSpPr/>
          <p:nvPr/>
        </p:nvSpPr>
        <p:spPr>
          <a:xfrm>
            <a:off x="8760823" y="4241074"/>
            <a:ext cx="2081348" cy="190110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7200" dirty="0"/>
              <a:t>12</a:t>
            </a:r>
            <a:endParaRPr lang="en-GB" sz="7200" dirty="0"/>
          </a:p>
        </p:txBody>
      </p:sp>
    </p:spTree>
    <p:extLst>
      <p:ext uri="{BB962C8B-B14F-4D97-AF65-F5344CB8AC3E}">
        <p14:creationId xmlns:p14="http://schemas.microsoft.com/office/powerpoint/2010/main" val="969821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D17AB-976D-0734-3FFC-19DA8F70E6F8}"/>
              </a:ext>
            </a:extLst>
          </p:cNvPr>
          <p:cNvSpPr>
            <a:spLocks noGrp="1"/>
          </p:cNvSpPr>
          <p:nvPr>
            <p:ph type="title"/>
          </p:nvPr>
        </p:nvSpPr>
        <p:spPr>
          <a:xfrm>
            <a:off x="808638" y="386930"/>
            <a:ext cx="9236700" cy="1188950"/>
          </a:xfrm>
        </p:spPr>
        <p:txBody>
          <a:bodyPr vert="horz" lIns="91440" tIns="45720" rIns="91440" bIns="45720" rtlCol="0" anchor="b">
            <a:normAutofit/>
          </a:bodyPr>
          <a:lstStyle/>
          <a:p>
            <a:r>
              <a:rPr lang="en-US" sz="4200" kern="1200">
                <a:solidFill>
                  <a:schemeClr val="tx1"/>
                </a:solidFill>
                <a:latin typeface="+mj-lt"/>
                <a:ea typeface="+mj-ea"/>
                <a:cs typeface="+mj-cs"/>
              </a:rPr>
              <a:t>Future endings.  Future verbs.  Página 238</a:t>
            </a:r>
          </a:p>
        </p:txBody>
      </p:sp>
      <p:grpSp>
        <p:nvGrpSpPr>
          <p:cNvPr id="25" name="Group 24">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6" name="Rectangle 25">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6D7AD12-DCFC-CC5E-B7C4-E7BDCD418BDD}"/>
              </a:ext>
            </a:extLst>
          </p:cNvPr>
          <p:cNvSpPr>
            <a:spLocks noGrp="1"/>
          </p:cNvSpPr>
          <p:nvPr>
            <p:ph sz="half" idx="2"/>
          </p:nvPr>
        </p:nvSpPr>
        <p:spPr>
          <a:xfrm>
            <a:off x="793660" y="2599509"/>
            <a:ext cx="10143668" cy="3435531"/>
          </a:xfrm>
        </p:spPr>
        <p:txBody>
          <a:bodyPr vert="horz" lIns="91440" tIns="45720" rIns="91440" bIns="45720" rtlCol="0" anchor="ctr">
            <a:normAutofit/>
          </a:bodyPr>
          <a:lstStyle/>
          <a:p>
            <a:r>
              <a:rPr lang="en-US" sz="2400" dirty="0"/>
              <a:t>5 drop the “e” from the infinitive:</a:t>
            </a:r>
          </a:p>
          <a:p>
            <a:r>
              <a:rPr lang="en-US" sz="2400" dirty="0"/>
              <a:t>I won’t know until tomorrow.  No _____ hasta </a:t>
            </a:r>
            <a:r>
              <a:rPr lang="en-US" sz="2400" dirty="0" err="1"/>
              <a:t>mañana</a:t>
            </a:r>
            <a:r>
              <a:rPr lang="en-US" sz="2400" dirty="0"/>
              <a:t>.  (Saber)</a:t>
            </a:r>
          </a:p>
          <a:p>
            <a:r>
              <a:rPr lang="en-US" sz="2400" dirty="0"/>
              <a:t>I will want more than that.  _____ </a:t>
            </a:r>
            <a:r>
              <a:rPr lang="en-US" sz="2400" dirty="0" err="1"/>
              <a:t>más</a:t>
            </a:r>
            <a:r>
              <a:rPr lang="en-US" sz="2400" dirty="0"/>
              <a:t> que </a:t>
            </a:r>
            <a:r>
              <a:rPr lang="en-US" sz="2400" dirty="0" err="1"/>
              <a:t>eso</a:t>
            </a:r>
            <a:r>
              <a:rPr lang="en-US" sz="2400" dirty="0"/>
              <a:t>.  (</a:t>
            </a:r>
            <a:r>
              <a:rPr lang="en-US" sz="2400" dirty="0" err="1"/>
              <a:t>Querer</a:t>
            </a:r>
            <a:r>
              <a:rPr lang="en-US" sz="2400" dirty="0"/>
              <a:t>)</a:t>
            </a:r>
          </a:p>
          <a:p>
            <a:r>
              <a:rPr lang="en-US" sz="2400" dirty="0"/>
              <a:t>I will be able to come.  _____ </a:t>
            </a:r>
            <a:r>
              <a:rPr lang="en-US" sz="2400" dirty="0" err="1"/>
              <a:t>venir</a:t>
            </a:r>
            <a:r>
              <a:rPr lang="en-US" sz="2400" dirty="0"/>
              <a:t>.  (</a:t>
            </a:r>
            <a:r>
              <a:rPr lang="en-US" sz="2400" dirty="0" err="1"/>
              <a:t>Poder</a:t>
            </a:r>
            <a:r>
              <a:rPr lang="en-US" sz="2400" dirty="0"/>
              <a:t>)</a:t>
            </a:r>
          </a:p>
          <a:p>
            <a:r>
              <a:rPr lang="en-US" sz="2400" dirty="0"/>
              <a:t>I will have finished by Tuesday.  _____ </a:t>
            </a:r>
            <a:r>
              <a:rPr lang="en-US" sz="2400" dirty="0" err="1"/>
              <a:t>terminado</a:t>
            </a:r>
            <a:r>
              <a:rPr lang="en-US" sz="2400" dirty="0"/>
              <a:t> para </a:t>
            </a:r>
            <a:r>
              <a:rPr lang="en-US" sz="2400" dirty="0" err="1"/>
              <a:t>el</a:t>
            </a:r>
            <a:r>
              <a:rPr lang="en-US" sz="2400" dirty="0"/>
              <a:t> martes.  (Haber)</a:t>
            </a:r>
          </a:p>
          <a:p>
            <a:r>
              <a:rPr lang="en-US" sz="2400" dirty="0"/>
              <a:t>I won’t fit in that car.  No _____ </a:t>
            </a:r>
            <a:r>
              <a:rPr lang="en-US" sz="2400" dirty="0" err="1"/>
              <a:t>en</a:t>
            </a:r>
            <a:r>
              <a:rPr lang="en-US" sz="2400" dirty="0"/>
              <a:t> ese </a:t>
            </a:r>
            <a:r>
              <a:rPr lang="en-US" sz="2400" dirty="0" err="1"/>
              <a:t>coche</a:t>
            </a:r>
            <a:r>
              <a:rPr lang="en-US" sz="2400" dirty="0"/>
              <a:t>.  (Caber)</a:t>
            </a:r>
          </a:p>
        </p:txBody>
      </p:sp>
      <p:pic>
        <p:nvPicPr>
          <p:cNvPr id="3" name="Content Placeholder 4" descr="A picture containing text, clipart, screenshot&#10;&#10;Description automatically generated">
            <a:extLst>
              <a:ext uri="{FF2B5EF4-FFF2-40B4-BE49-F238E27FC236}">
                <a16:creationId xmlns:a16="http://schemas.microsoft.com/office/drawing/2014/main" id="{CD0B964B-2FDC-421D-9AB2-B37D1DE850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0023" y="182881"/>
            <a:ext cx="1019774" cy="1020571"/>
          </a:xfrm>
          <a:prstGeom prst="rect">
            <a:avLst/>
          </a:prstGeom>
        </p:spPr>
      </p:pic>
    </p:spTree>
    <p:extLst>
      <p:ext uri="{BB962C8B-B14F-4D97-AF65-F5344CB8AC3E}">
        <p14:creationId xmlns:p14="http://schemas.microsoft.com/office/powerpoint/2010/main" val="1214960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6" name="Rectangle 25">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D17AB-976D-0734-3FFC-19DA8F70E6F8}"/>
              </a:ext>
            </a:extLst>
          </p:cNvPr>
          <p:cNvSpPr>
            <a:spLocks noGrp="1"/>
          </p:cNvSpPr>
          <p:nvPr>
            <p:ph type="title"/>
          </p:nvPr>
        </p:nvSpPr>
        <p:spPr>
          <a:xfrm>
            <a:off x="1043631" y="809898"/>
            <a:ext cx="9942716" cy="1554480"/>
          </a:xfrm>
        </p:spPr>
        <p:txBody>
          <a:bodyPr vert="horz" lIns="91440" tIns="45720" rIns="91440" bIns="45720" rtlCol="0" anchor="ctr">
            <a:normAutofit/>
          </a:bodyPr>
          <a:lstStyle/>
          <a:p>
            <a:r>
              <a:rPr lang="en-US" sz="4800" kern="1200">
                <a:solidFill>
                  <a:schemeClr val="tx1"/>
                </a:solidFill>
                <a:latin typeface="+mj-lt"/>
                <a:ea typeface="+mj-ea"/>
                <a:cs typeface="+mj-cs"/>
              </a:rPr>
              <a:t>Future endings.  Future verbs.  Página 238</a:t>
            </a:r>
          </a:p>
        </p:txBody>
      </p:sp>
      <p:sp>
        <p:nvSpPr>
          <p:cNvPr id="5" name="Content Placeholder 4">
            <a:extLst>
              <a:ext uri="{FF2B5EF4-FFF2-40B4-BE49-F238E27FC236}">
                <a16:creationId xmlns:a16="http://schemas.microsoft.com/office/drawing/2014/main" id="{66D7AD12-DCFC-CC5E-B7C4-E7BDCD418BDD}"/>
              </a:ext>
            </a:extLst>
          </p:cNvPr>
          <p:cNvSpPr>
            <a:spLocks noGrp="1"/>
          </p:cNvSpPr>
          <p:nvPr>
            <p:ph sz="half" idx="2"/>
          </p:nvPr>
        </p:nvSpPr>
        <p:spPr>
          <a:xfrm>
            <a:off x="1045028" y="3017522"/>
            <a:ext cx="9941319" cy="3124658"/>
          </a:xfrm>
        </p:spPr>
        <p:txBody>
          <a:bodyPr vert="horz" lIns="91440" tIns="45720" rIns="91440" bIns="45720" rtlCol="0" anchor="ctr">
            <a:normAutofit/>
          </a:bodyPr>
          <a:lstStyle/>
          <a:p>
            <a:r>
              <a:rPr lang="en-US" sz="2400" dirty="0"/>
              <a:t>5 change the last “e” to a “d”</a:t>
            </a:r>
          </a:p>
          <a:p>
            <a:r>
              <a:rPr lang="en-US" sz="2400" dirty="0" err="1"/>
              <a:t>Venir</a:t>
            </a:r>
            <a:r>
              <a:rPr lang="en-US" sz="2400" dirty="0"/>
              <a:t> &gt; </a:t>
            </a:r>
            <a:r>
              <a:rPr lang="en-US" sz="2400" dirty="0" err="1"/>
              <a:t>Vendré</a:t>
            </a:r>
            <a:endParaRPr lang="en-US" sz="2400" dirty="0"/>
          </a:p>
          <a:p>
            <a:r>
              <a:rPr lang="en-US" sz="2400" dirty="0" err="1"/>
              <a:t>Valer</a:t>
            </a:r>
            <a:r>
              <a:rPr lang="en-US" sz="2400" dirty="0"/>
              <a:t> &gt; </a:t>
            </a:r>
            <a:r>
              <a:rPr lang="en-US" sz="2400" dirty="0" err="1"/>
              <a:t>Valdrá</a:t>
            </a:r>
            <a:endParaRPr lang="en-US" sz="2400" dirty="0"/>
          </a:p>
          <a:p>
            <a:r>
              <a:rPr lang="en-US" sz="2400" dirty="0"/>
              <a:t>Tener &gt; </a:t>
            </a:r>
            <a:r>
              <a:rPr lang="en-US" sz="2400" dirty="0" err="1"/>
              <a:t>Tendré</a:t>
            </a:r>
            <a:endParaRPr lang="en-US" sz="2400" dirty="0"/>
          </a:p>
          <a:p>
            <a:r>
              <a:rPr lang="en-US" sz="2400" dirty="0" err="1"/>
              <a:t>Salir</a:t>
            </a:r>
            <a:r>
              <a:rPr lang="en-US" sz="2400" dirty="0"/>
              <a:t> &gt; </a:t>
            </a:r>
            <a:r>
              <a:rPr lang="en-US" sz="2400" dirty="0" err="1"/>
              <a:t>Saldré</a:t>
            </a:r>
            <a:r>
              <a:rPr lang="en-US" sz="2400" dirty="0"/>
              <a:t>	</a:t>
            </a:r>
          </a:p>
          <a:p>
            <a:r>
              <a:rPr lang="en-US" sz="2400" dirty="0" err="1"/>
              <a:t>Poner</a:t>
            </a:r>
            <a:r>
              <a:rPr lang="en-US" sz="2400" dirty="0"/>
              <a:t> &gt; </a:t>
            </a:r>
            <a:r>
              <a:rPr lang="en-US" sz="2400" dirty="0" err="1"/>
              <a:t>Pondré</a:t>
            </a:r>
            <a:endParaRPr lang="en-US" sz="2400" dirty="0"/>
          </a:p>
        </p:txBody>
      </p:sp>
      <p:cxnSp>
        <p:nvCxnSpPr>
          <p:cNvPr id="32" name="Straight Connector 3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54AAAA5A-4B05-A2FF-13D1-682868D466A7}"/>
              </a:ext>
            </a:extLst>
          </p:cNvPr>
          <p:cNvSpPr/>
          <p:nvPr/>
        </p:nvSpPr>
        <p:spPr>
          <a:xfrm>
            <a:off x="8760823" y="4241074"/>
            <a:ext cx="2081348" cy="190110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7200" dirty="0"/>
              <a:t>12</a:t>
            </a:r>
            <a:endParaRPr lang="en-GB" sz="7200" dirty="0"/>
          </a:p>
        </p:txBody>
      </p:sp>
    </p:spTree>
    <p:extLst>
      <p:ext uri="{BB962C8B-B14F-4D97-AF65-F5344CB8AC3E}">
        <p14:creationId xmlns:p14="http://schemas.microsoft.com/office/powerpoint/2010/main" val="1001352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6" name="Rectangle 25">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D17AB-976D-0734-3FFC-19DA8F70E6F8}"/>
              </a:ext>
            </a:extLst>
          </p:cNvPr>
          <p:cNvSpPr>
            <a:spLocks noGrp="1"/>
          </p:cNvSpPr>
          <p:nvPr>
            <p:ph type="title"/>
          </p:nvPr>
        </p:nvSpPr>
        <p:spPr>
          <a:xfrm>
            <a:off x="1043631" y="809898"/>
            <a:ext cx="9942716" cy="1554480"/>
          </a:xfrm>
        </p:spPr>
        <p:txBody>
          <a:bodyPr vert="horz" lIns="91440" tIns="45720" rIns="91440" bIns="45720" rtlCol="0" anchor="ctr">
            <a:normAutofit/>
          </a:bodyPr>
          <a:lstStyle/>
          <a:p>
            <a:r>
              <a:rPr lang="en-US" sz="4800" kern="1200">
                <a:solidFill>
                  <a:schemeClr val="tx1"/>
                </a:solidFill>
                <a:latin typeface="+mj-lt"/>
                <a:ea typeface="+mj-ea"/>
                <a:cs typeface="+mj-cs"/>
              </a:rPr>
              <a:t>Future endings.  Future verbs.  Página 238</a:t>
            </a:r>
          </a:p>
        </p:txBody>
      </p:sp>
      <p:sp>
        <p:nvSpPr>
          <p:cNvPr id="5" name="Content Placeholder 4">
            <a:extLst>
              <a:ext uri="{FF2B5EF4-FFF2-40B4-BE49-F238E27FC236}">
                <a16:creationId xmlns:a16="http://schemas.microsoft.com/office/drawing/2014/main" id="{66D7AD12-DCFC-CC5E-B7C4-E7BDCD418BDD}"/>
              </a:ext>
            </a:extLst>
          </p:cNvPr>
          <p:cNvSpPr>
            <a:spLocks noGrp="1"/>
          </p:cNvSpPr>
          <p:nvPr>
            <p:ph sz="half" idx="2"/>
          </p:nvPr>
        </p:nvSpPr>
        <p:spPr>
          <a:xfrm>
            <a:off x="1045028" y="3017522"/>
            <a:ext cx="9941319" cy="3124658"/>
          </a:xfrm>
        </p:spPr>
        <p:txBody>
          <a:bodyPr vert="horz" lIns="91440" tIns="45720" rIns="91440" bIns="45720" rtlCol="0" anchor="ctr">
            <a:normAutofit/>
          </a:bodyPr>
          <a:lstStyle/>
          <a:p>
            <a:r>
              <a:rPr lang="en-US" sz="2400" dirty="0"/>
              <a:t>5 change the last “e” to a “d”</a:t>
            </a:r>
          </a:p>
          <a:p>
            <a:r>
              <a:rPr lang="en-US" sz="2400" dirty="0"/>
              <a:t>I will sell more than you.  _____ </a:t>
            </a:r>
            <a:r>
              <a:rPr lang="en-US" sz="2400" dirty="0" err="1"/>
              <a:t>más</a:t>
            </a:r>
            <a:r>
              <a:rPr lang="en-US" sz="2400" dirty="0"/>
              <a:t> que </a:t>
            </a:r>
            <a:r>
              <a:rPr lang="en-US" sz="2400" dirty="0" err="1"/>
              <a:t>tú</a:t>
            </a:r>
            <a:r>
              <a:rPr lang="en-US" sz="2400" dirty="0"/>
              <a:t>.  (Vender)</a:t>
            </a:r>
          </a:p>
          <a:p>
            <a:r>
              <a:rPr lang="en-US" sz="2400" dirty="0"/>
              <a:t>It will be worth the trouble.  _____ la </a:t>
            </a:r>
            <a:r>
              <a:rPr lang="en-US" sz="2400" dirty="0" err="1"/>
              <a:t>pena</a:t>
            </a:r>
            <a:r>
              <a:rPr lang="en-US" sz="2400" dirty="0"/>
              <a:t>.  (</a:t>
            </a:r>
            <a:r>
              <a:rPr lang="en-US" sz="2400" dirty="0" err="1"/>
              <a:t>Valer</a:t>
            </a:r>
            <a:r>
              <a:rPr lang="en-US" sz="2400" dirty="0"/>
              <a:t>)</a:t>
            </a:r>
          </a:p>
          <a:p>
            <a:r>
              <a:rPr lang="en-US" sz="2400" dirty="0"/>
              <a:t>I will have to decide soon.  _____ que </a:t>
            </a:r>
            <a:r>
              <a:rPr lang="en-US" sz="2400" dirty="0" err="1"/>
              <a:t>decidir</a:t>
            </a:r>
            <a:r>
              <a:rPr lang="en-US" sz="2400" dirty="0"/>
              <a:t> pronto.  (Tener)</a:t>
            </a:r>
          </a:p>
          <a:p>
            <a:r>
              <a:rPr lang="en-US" sz="2400" dirty="0"/>
              <a:t>I will go out next weekend. </a:t>
            </a:r>
            <a:r>
              <a:rPr lang="es-ES" sz="2400" dirty="0"/>
              <a:t> _____ el próximo fin de semana.  (Salir)</a:t>
            </a:r>
            <a:endParaRPr lang="en-US" sz="2400" dirty="0"/>
          </a:p>
          <a:p>
            <a:r>
              <a:rPr lang="en-US" sz="2400" dirty="0"/>
              <a:t>It is what I’ll put in my report.  Es lo que _____ </a:t>
            </a:r>
            <a:r>
              <a:rPr lang="en-US" sz="2400" dirty="0" err="1"/>
              <a:t>en</a:t>
            </a:r>
            <a:r>
              <a:rPr lang="en-US" sz="2400" dirty="0"/>
              <a:t> mi </a:t>
            </a:r>
            <a:r>
              <a:rPr lang="en-US" sz="2400" dirty="0" err="1"/>
              <a:t>informe</a:t>
            </a:r>
            <a:r>
              <a:rPr lang="en-US" sz="2400" dirty="0"/>
              <a:t>.  (</a:t>
            </a:r>
            <a:r>
              <a:rPr lang="en-US" sz="2400" dirty="0" err="1"/>
              <a:t>Poner</a:t>
            </a:r>
            <a:r>
              <a:rPr lang="en-US" sz="2400" dirty="0"/>
              <a:t>)</a:t>
            </a:r>
          </a:p>
        </p:txBody>
      </p:sp>
      <p:cxnSp>
        <p:nvCxnSpPr>
          <p:cNvPr id="32" name="Straight Connector 3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Content Placeholder 4" descr="A picture containing text, clipart, screenshot&#10;&#10;Description automatically generated">
            <a:extLst>
              <a:ext uri="{FF2B5EF4-FFF2-40B4-BE49-F238E27FC236}">
                <a16:creationId xmlns:a16="http://schemas.microsoft.com/office/drawing/2014/main" id="{AA9E7763-0044-7B93-FEB3-7E9BDBCB5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0023" y="182881"/>
            <a:ext cx="1019774" cy="1020571"/>
          </a:xfrm>
          <a:prstGeom prst="rect">
            <a:avLst/>
          </a:prstGeom>
        </p:spPr>
      </p:pic>
    </p:spTree>
    <p:extLst>
      <p:ext uri="{BB962C8B-B14F-4D97-AF65-F5344CB8AC3E}">
        <p14:creationId xmlns:p14="http://schemas.microsoft.com/office/powerpoint/2010/main" val="1300413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D17AB-976D-0734-3FFC-19DA8F70E6F8}"/>
              </a:ext>
            </a:extLst>
          </p:cNvPr>
          <p:cNvSpPr>
            <a:spLocks noGrp="1"/>
          </p:cNvSpPr>
          <p:nvPr>
            <p:ph type="title"/>
          </p:nvPr>
        </p:nvSpPr>
        <p:spPr>
          <a:xfrm>
            <a:off x="808638" y="386930"/>
            <a:ext cx="9236700" cy="1188950"/>
          </a:xfrm>
        </p:spPr>
        <p:txBody>
          <a:bodyPr vert="horz" lIns="91440" tIns="45720" rIns="91440" bIns="45720" rtlCol="0" anchor="b">
            <a:normAutofit/>
          </a:bodyPr>
          <a:lstStyle/>
          <a:p>
            <a:r>
              <a:rPr lang="en-US" sz="4200" kern="1200">
                <a:solidFill>
                  <a:schemeClr val="tx1"/>
                </a:solidFill>
                <a:latin typeface="+mj-lt"/>
                <a:ea typeface="+mj-ea"/>
                <a:cs typeface="+mj-cs"/>
              </a:rPr>
              <a:t>Future endings.  Future verbs.  Página 238</a:t>
            </a:r>
          </a:p>
        </p:txBody>
      </p:sp>
      <p:grpSp>
        <p:nvGrpSpPr>
          <p:cNvPr id="25" name="Group 24">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6" name="Rectangle 25">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6D7AD12-DCFC-CC5E-B7C4-E7BDCD418BDD}"/>
              </a:ext>
            </a:extLst>
          </p:cNvPr>
          <p:cNvSpPr>
            <a:spLocks noGrp="1"/>
          </p:cNvSpPr>
          <p:nvPr>
            <p:ph sz="half" idx="2"/>
          </p:nvPr>
        </p:nvSpPr>
        <p:spPr>
          <a:xfrm>
            <a:off x="793660" y="2599509"/>
            <a:ext cx="10143668" cy="3435531"/>
          </a:xfrm>
        </p:spPr>
        <p:txBody>
          <a:bodyPr vert="horz" lIns="91440" tIns="45720" rIns="91440" bIns="45720" rtlCol="0" anchor="ctr">
            <a:normAutofit/>
          </a:bodyPr>
          <a:lstStyle/>
          <a:p>
            <a:r>
              <a:rPr lang="en-US" sz="2400"/>
              <a:t>2 drop the “c” and the “e”</a:t>
            </a:r>
          </a:p>
          <a:p>
            <a:r>
              <a:rPr lang="en-US" sz="2400"/>
              <a:t>Decir &gt; Diré</a:t>
            </a:r>
          </a:p>
          <a:p>
            <a:r>
              <a:rPr lang="en-US" sz="2400"/>
              <a:t>Hacer &gt; Haré</a:t>
            </a:r>
          </a:p>
        </p:txBody>
      </p:sp>
      <p:sp>
        <p:nvSpPr>
          <p:cNvPr id="6" name="Oval 5">
            <a:extLst>
              <a:ext uri="{FF2B5EF4-FFF2-40B4-BE49-F238E27FC236}">
                <a16:creationId xmlns:a16="http://schemas.microsoft.com/office/drawing/2014/main" id="{6B617DA0-9F83-699A-FA3C-8A9BEE0CAFB7}"/>
              </a:ext>
            </a:extLst>
          </p:cNvPr>
          <p:cNvSpPr/>
          <p:nvPr/>
        </p:nvSpPr>
        <p:spPr>
          <a:xfrm>
            <a:off x="8760823" y="4241074"/>
            <a:ext cx="2081348" cy="190110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7200" dirty="0"/>
              <a:t>12</a:t>
            </a:r>
            <a:endParaRPr lang="en-GB" sz="7200" dirty="0"/>
          </a:p>
        </p:txBody>
      </p:sp>
    </p:spTree>
    <p:extLst>
      <p:ext uri="{BB962C8B-B14F-4D97-AF65-F5344CB8AC3E}">
        <p14:creationId xmlns:p14="http://schemas.microsoft.com/office/powerpoint/2010/main" val="1511566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D17AB-976D-0734-3FFC-19DA8F70E6F8}"/>
              </a:ext>
            </a:extLst>
          </p:cNvPr>
          <p:cNvSpPr>
            <a:spLocks noGrp="1"/>
          </p:cNvSpPr>
          <p:nvPr>
            <p:ph type="title"/>
          </p:nvPr>
        </p:nvSpPr>
        <p:spPr>
          <a:xfrm>
            <a:off x="808638" y="386930"/>
            <a:ext cx="9236700" cy="1188950"/>
          </a:xfrm>
        </p:spPr>
        <p:txBody>
          <a:bodyPr vert="horz" lIns="91440" tIns="45720" rIns="91440" bIns="45720" rtlCol="0" anchor="b">
            <a:normAutofit/>
          </a:bodyPr>
          <a:lstStyle/>
          <a:p>
            <a:r>
              <a:rPr lang="en-US" sz="4200" kern="1200">
                <a:solidFill>
                  <a:schemeClr val="tx1"/>
                </a:solidFill>
                <a:latin typeface="+mj-lt"/>
                <a:ea typeface="+mj-ea"/>
                <a:cs typeface="+mj-cs"/>
              </a:rPr>
              <a:t>Future endings.  Future verbs.  Página 238</a:t>
            </a:r>
          </a:p>
        </p:txBody>
      </p:sp>
      <p:grpSp>
        <p:nvGrpSpPr>
          <p:cNvPr id="25" name="Group 24">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6" name="Rectangle 25">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6D7AD12-DCFC-CC5E-B7C4-E7BDCD418BDD}"/>
              </a:ext>
            </a:extLst>
          </p:cNvPr>
          <p:cNvSpPr>
            <a:spLocks noGrp="1"/>
          </p:cNvSpPr>
          <p:nvPr>
            <p:ph sz="half" idx="2"/>
          </p:nvPr>
        </p:nvSpPr>
        <p:spPr>
          <a:xfrm>
            <a:off x="793660" y="2599509"/>
            <a:ext cx="10143668" cy="3435531"/>
          </a:xfrm>
        </p:spPr>
        <p:txBody>
          <a:bodyPr vert="horz" lIns="91440" tIns="45720" rIns="91440" bIns="45720" rtlCol="0" anchor="ctr">
            <a:normAutofit/>
          </a:bodyPr>
          <a:lstStyle/>
          <a:p>
            <a:r>
              <a:rPr lang="en-US" sz="2400" dirty="0"/>
              <a:t>2 drop the “c” and the “e”</a:t>
            </a:r>
          </a:p>
          <a:p>
            <a:r>
              <a:rPr lang="en-US" sz="2400" dirty="0"/>
              <a:t>I’ll tell you a secret.  </a:t>
            </a:r>
            <a:r>
              <a:rPr lang="en-US" sz="2400" dirty="0" err="1"/>
              <a:t>Te</a:t>
            </a:r>
            <a:r>
              <a:rPr lang="en-US" sz="2400" dirty="0"/>
              <a:t> _____ un </a:t>
            </a:r>
            <a:r>
              <a:rPr lang="en-US" sz="2400" dirty="0" err="1"/>
              <a:t>secreto</a:t>
            </a:r>
            <a:r>
              <a:rPr lang="en-US" sz="2400" dirty="0"/>
              <a:t>.</a:t>
            </a:r>
          </a:p>
          <a:p>
            <a:r>
              <a:rPr lang="en-US" sz="2400" dirty="0"/>
              <a:t>I’ll do what I feel like.  _____ lo que me da la </a:t>
            </a:r>
            <a:r>
              <a:rPr lang="en-US" sz="2400" dirty="0" err="1"/>
              <a:t>gana</a:t>
            </a:r>
            <a:r>
              <a:rPr lang="en-US" sz="2400" dirty="0"/>
              <a:t>.</a:t>
            </a:r>
          </a:p>
        </p:txBody>
      </p:sp>
      <p:pic>
        <p:nvPicPr>
          <p:cNvPr id="3" name="Content Placeholder 4" descr="A picture containing text, clipart, screenshot&#10;&#10;Description automatically generated">
            <a:extLst>
              <a:ext uri="{FF2B5EF4-FFF2-40B4-BE49-F238E27FC236}">
                <a16:creationId xmlns:a16="http://schemas.microsoft.com/office/drawing/2014/main" id="{37E51AEC-DA14-3C3C-2181-0D0D0D772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0023" y="182881"/>
            <a:ext cx="1019774" cy="1020571"/>
          </a:xfrm>
          <a:prstGeom prst="rect">
            <a:avLst/>
          </a:prstGeom>
        </p:spPr>
      </p:pic>
    </p:spTree>
    <p:extLst>
      <p:ext uri="{BB962C8B-B14F-4D97-AF65-F5344CB8AC3E}">
        <p14:creationId xmlns:p14="http://schemas.microsoft.com/office/powerpoint/2010/main" val="2680939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51D3-0FB4-521E-9645-A6CA3FBC6A25}"/>
              </a:ext>
            </a:extLst>
          </p:cNvPr>
          <p:cNvSpPr>
            <a:spLocks noGrp="1"/>
          </p:cNvSpPr>
          <p:nvPr>
            <p:ph type="title"/>
          </p:nvPr>
        </p:nvSpPr>
        <p:spPr/>
        <p:txBody>
          <a:bodyPr/>
          <a:lstStyle/>
          <a:p>
            <a:r>
              <a:rPr lang="en-US" dirty="0"/>
              <a:t>Vocab Activity 1 p 36</a:t>
            </a:r>
            <a:endParaRPr lang="en-GB" dirty="0"/>
          </a:p>
        </p:txBody>
      </p:sp>
      <p:sp>
        <p:nvSpPr>
          <p:cNvPr id="3" name="Content Placeholder 2">
            <a:extLst>
              <a:ext uri="{FF2B5EF4-FFF2-40B4-BE49-F238E27FC236}">
                <a16:creationId xmlns:a16="http://schemas.microsoft.com/office/drawing/2014/main" id="{F486A0DF-A303-1026-71C2-3BCF4A2369E1}"/>
              </a:ext>
            </a:extLst>
          </p:cNvPr>
          <p:cNvSpPr>
            <a:spLocks noGrp="1"/>
          </p:cNvSpPr>
          <p:nvPr>
            <p:ph sz="half" idx="1"/>
          </p:nvPr>
        </p:nvSpPr>
        <p:spPr/>
        <p:txBody>
          <a:bodyPr/>
          <a:lstStyle/>
          <a:p>
            <a:r>
              <a:rPr lang="en-GB" dirty="0"/>
              <a:t>Cousins</a:t>
            </a:r>
          </a:p>
          <a:p>
            <a:r>
              <a:rPr lang="en-US" dirty="0"/>
              <a:t>For a week</a:t>
            </a:r>
          </a:p>
          <a:p>
            <a:r>
              <a:rPr lang="en-US" dirty="0"/>
              <a:t>Next week</a:t>
            </a:r>
          </a:p>
          <a:p>
            <a:r>
              <a:rPr lang="en-GB" dirty="0"/>
              <a:t>Show him</a:t>
            </a:r>
          </a:p>
          <a:p>
            <a:r>
              <a:rPr lang="en-GB" dirty="0"/>
              <a:t>There</a:t>
            </a:r>
          </a:p>
          <a:p>
            <a:r>
              <a:rPr lang="en-GB" dirty="0"/>
              <a:t>Uncles and aunties</a:t>
            </a:r>
          </a:p>
          <a:p>
            <a:endParaRPr lang="en-GB" dirty="0"/>
          </a:p>
        </p:txBody>
      </p:sp>
      <p:sp>
        <p:nvSpPr>
          <p:cNvPr id="4" name="Content Placeholder 3">
            <a:extLst>
              <a:ext uri="{FF2B5EF4-FFF2-40B4-BE49-F238E27FC236}">
                <a16:creationId xmlns:a16="http://schemas.microsoft.com/office/drawing/2014/main" id="{2851EA33-B2E2-AC92-7477-5ABDC30BBA1D}"/>
              </a:ext>
            </a:extLst>
          </p:cNvPr>
          <p:cNvSpPr>
            <a:spLocks noGrp="1"/>
          </p:cNvSpPr>
          <p:nvPr>
            <p:ph sz="half" idx="2"/>
          </p:nvPr>
        </p:nvSpPr>
        <p:spPr/>
        <p:txBody>
          <a:bodyPr/>
          <a:lstStyle/>
          <a:p>
            <a:r>
              <a:rPr lang="en-US" dirty="0"/>
              <a:t>La </a:t>
            </a:r>
            <a:r>
              <a:rPr lang="en-US" dirty="0" err="1"/>
              <a:t>semana</a:t>
            </a:r>
            <a:r>
              <a:rPr lang="en-US" dirty="0"/>
              <a:t> que </a:t>
            </a:r>
            <a:r>
              <a:rPr lang="en-US" dirty="0" err="1"/>
              <a:t>viene</a:t>
            </a:r>
            <a:endParaRPr lang="en-US" dirty="0"/>
          </a:p>
          <a:p>
            <a:r>
              <a:rPr lang="en-US" dirty="0"/>
              <a:t>Durante </a:t>
            </a:r>
            <a:r>
              <a:rPr lang="en-US" dirty="0" err="1"/>
              <a:t>una</a:t>
            </a:r>
            <a:r>
              <a:rPr lang="en-US" dirty="0"/>
              <a:t> </a:t>
            </a:r>
            <a:r>
              <a:rPr lang="en-US" dirty="0" err="1"/>
              <a:t>semana</a:t>
            </a:r>
            <a:endParaRPr lang="en-US" dirty="0"/>
          </a:p>
          <a:p>
            <a:r>
              <a:rPr lang="en-US" dirty="0" err="1"/>
              <a:t>Tíos</a:t>
            </a:r>
            <a:endParaRPr lang="en-US" dirty="0"/>
          </a:p>
          <a:p>
            <a:r>
              <a:rPr lang="en-US" dirty="0" err="1"/>
              <a:t>Primos</a:t>
            </a:r>
            <a:endParaRPr lang="en-US" dirty="0"/>
          </a:p>
          <a:p>
            <a:r>
              <a:rPr lang="en-GB" dirty="0" err="1"/>
              <a:t>Enseñarle</a:t>
            </a:r>
            <a:r>
              <a:rPr lang="en-GB" dirty="0"/>
              <a:t> </a:t>
            </a:r>
          </a:p>
        </p:txBody>
      </p:sp>
    </p:spTree>
    <p:extLst>
      <p:ext uri="{BB962C8B-B14F-4D97-AF65-F5344CB8AC3E}">
        <p14:creationId xmlns:p14="http://schemas.microsoft.com/office/powerpoint/2010/main" val="1626433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4">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E7E450-7F9A-6F37-4753-3F435CB2403E}"/>
              </a:ext>
            </a:extLst>
          </p:cNvPr>
          <p:cNvSpPr>
            <a:spLocks noGrp="1"/>
          </p:cNvSpPr>
          <p:nvPr>
            <p:ph type="title"/>
          </p:nvPr>
        </p:nvSpPr>
        <p:spPr>
          <a:xfrm>
            <a:off x="838200" y="365125"/>
            <a:ext cx="10515600" cy="1860400"/>
          </a:xfrm>
        </p:spPr>
        <p:txBody>
          <a:bodyPr vert="horz" lIns="91440" tIns="45720" rIns="91440" bIns="45720" rtlCol="0" anchor="ctr">
            <a:normAutofit/>
          </a:bodyPr>
          <a:lstStyle/>
          <a:p>
            <a:r>
              <a:rPr lang="en-US" sz="5200" kern="1200">
                <a:solidFill>
                  <a:schemeClr val="tx1"/>
                </a:solidFill>
                <a:latin typeface="+mj-lt"/>
                <a:ea typeface="+mj-ea"/>
                <a:cs typeface="+mj-cs"/>
              </a:rPr>
              <a:t>Lea el texto usted mismo y escúchelo para responder las preguntas.</a:t>
            </a:r>
          </a:p>
        </p:txBody>
      </p:sp>
      <p:pic>
        <p:nvPicPr>
          <p:cNvPr id="7" name="Content Placeholder 6" descr="A screenshot of a video game&#10;&#10;Description automatically generated with medium confidence">
            <a:extLst>
              <a:ext uri="{FF2B5EF4-FFF2-40B4-BE49-F238E27FC236}">
                <a16:creationId xmlns:a16="http://schemas.microsoft.com/office/drawing/2014/main" id="{D9B10D5F-68FA-5F96-A578-040A03EA21A7}"/>
              </a:ext>
            </a:extLst>
          </p:cNvPr>
          <p:cNvPicPr>
            <a:picLocks noGrp="1" noChangeAspect="1"/>
          </p:cNvPicPr>
          <p:nvPr>
            <p:ph sz="half" idx="1"/>
          </p:nvPr>
        </p:nvPicPr>
        <p:blipFill>
          <a:blip r:embed="rId2"/>
          <a:stretch>
            <a:fillRect/>
          </a:stretch>
        </p:blipFill>
        <p:spPr>
          <a:xfrm>
            <a:off x="1413187" y="2365285"/>
            <a:ext cx="3364354" cy="3938756"/>
          </a:xfrm>
          <a:prstGeom prst="rect">
            <a:avLst/>
          </a:prstGeom>
        </p:spPr>
      </p:pic>
      <p:pic>
        <p:nvPicPr>
          <p:cNvPr id="10" name="Content Placeholder 9" descr="Graphical user interface, application&#10;&#10;Description automatically generated">
            <a:extLst>
              <a:ext uri="{FF2B5EF4-FFF2-40B4-BE49-F238E27FC236}">
                <a16:creationId xmlns:a16="http://schemas.microsoft.com/office/drawing/2014/main" id="{2105AF2B-2D37-C6B6-26C0-71208D6E4BA6}"/>
              </a:ext>
            </a:extLst>
          </p:cNvPr>
          <p:cNvPicPr>
            <a:picLocks noGrp="1" noChangeAspect="1"/>
          </p:cNvPicPr>
          <p:nvPr>
            <p:ph sz="half" idx="2"/>
          </p:nvPr>
        </p:nvPicPr>
        <p:blipFill>
          <a:blip r:embed="rId3"/>
          <a:stretch>
            <a:fillRect/>
          </a:stretch>
        </p:blipFill>
        <p:spPr>
          <a:xfrm>
            <a:off x="6708241" y="2365285"/>
            <a:ext cx="4776789" cy="3938756"/>
          </a:xfrm>
          <a:prstGeom prst="rect">
            <a:avLst/>
          </a:prstGeom>
        </p:spPr>
      </p:pic>
      <p:sp>
        <p:nvSpPr>
          <p:cNvPr id="11" name="Arrow: Right 10">
            <a:extLst>
              <a:ext uri="{FF2B5EF4-FFF2-40B4-BE49-F238E27FC236}">
                <a16:creationId xmlns:a16="http://schemas.microsoft.com/office/drawing/2014/main" id="{45183894-78B2-BAFC-94B4-971CB6DE538D}"/>
              </a:ext>
            </a:extLst>
          </p:cNvPr>
          <p:cNvSpPr/>
          <p:nvPr/>
        </p:nvSpPr>
        <p:spPr>
          <a:xfrm>
            <a:off x="4905375" y="4114800"/>
            <a:ext cx="1628775" cy="517676"/>
          </a:xfrm>
          <a:prstGeom prst="rightArrow">
            <a:avLst/>
          </a:prstGeom>
          <a:blipFill>
            <a:blip r:embed="rId4"/>
            <a:tile tx="0" ty="0" sx="100000" sy="100000" flip="none" algn="tl"/>
          </a:blip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9277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51D3-0FB4-521E-9645-A6CA3FBC6A25}"/>
              </a:ext>
            </a:extLst>
          </p:cNvPr>
          <p:cNvSpPr>
            <a:spLocks noGrp="1"/>
          </p:cNvSpPr>
          <p:nvPr>
            <p:ph type="title"/>
          </p:nvPr>
        </p:nvSpPr>
        <p:spPr/>
        <p:txBody>
          <a:bodyPr/>
          <a:lstStyle/>
          <a:p>
            <a:r>
              <a:rPr lang="en-US" dirty="0"/>
              <a:t>Activity 1a p 36</a:t>
            </a:r>
            <a:br>
              <a:rPr lang="en-US" dirty="0"/>
            </a:br>
            <a:r>
              <a:rPr lang="es-ES" sz="3200" dirty="0"/>
              <a:t>No tienes que entender todo en el texto.</a:t>
            </a:r>
            <a:endParaRPr lang="en-GB" dirty="0"/>
          </a:p>
        </p:txBody>
      </p:sp>
      <p:sp>
        <p:nvSpPr>
          <p:cNvPr id="3" name="Content Placeholder 2">
            <a:extLst>
              <a:ext uri="{FF2B5EF4-FFF2-40B4-BE49-F238E27FC236}">
                <a16:creationId xmlns:a16="http://schemas.microsoft.com/office/drawing/2014/main" id="{F486A0DF-A303-1026-71C2-3BCF4A2369E1}"/>
              </a:ext>
            </a:extLst>
          </p:cNvPr>
          <p:cNvSpPr>
            <a:spLocks noGrp="1"/>
          </p:cNvSpPr>
          <p:nvPr>
            <p:ph idx="1"/>
          </p:nvPr>
        </p:nvSpPr>
        <p:spPr/>
        <p:txBody>
          <a:bodyPr/>
          <a:lstStyle/>
          <a:p>
            <a:pPr marL="514350" indent="-514350">
              <a:buAutoNum type="arabicPeriod"/>
            </a:pPr>
            <a:r>
              <a:rPr lang="en-GB" dirty="0" err="1"/>
              <a:t>Dentro</a:t>
            </a:r>
            <a:r>
              <a:rPr lang="en-GB" dirty="0"/>
              <a:t> de dos </a:t>
            </a:r>
            <a:r>
              <a:rPr lang="en-GB" dirty="0" err="1"/>
              <a:t>semanas</a:t>
            </a:r>
            <a:endParaRPr lang="en-GB" dirty="0"/>
          </a:p>
          <a:p>
            <a:pPr marL="514350" indent="-514350">
              <a:buAutoNum type="arabicPeriod"/>
            </a:pPr>
            <a:r>
              <a:rPr lang="en-GB" dirty="0" err="1"/>
              <a:t>Unas</a:t>
            </a:r>
            <a:r>
              <a:rPr lang="en-GB" dirty="0"/>
              <a:t> dos o </a:t>
            </a:r>
            <a:r>
              <a:rPr lang="en-GB" dirty="0" err="1"/>
              <a:t>tres</a:t>
            </a:r>
            <a:r>
              <a:rPr lang="en-GB" dirty="0"/>
              <a:t> </a:t>
            </a:r>
            <a:r>
              <a:rPr lang="en-GB" dirty="0" err="1"/>
              <a:t>semanas</a:t>
            </a:r>
            <a:endParaRPr lang="en-GB" dirty="0"/>
          </a:p>
          <a:p>
            <a:pPr marL="514350" indent="-514350">
              <a:buAutoNum type="arabicPeriod"/>
            </a:pPr>
            <a:r>
              <a:rPr lang="en-GB" dirty="0" err="1"/>
              <a:t>Visitaré</a:t>
            </a:r>
            <a:r>
              <a:rPr lang="en-GB" dirty="0"/>
              <a:t> a mis </a:t>
            </a:r>
            <a:r>
              <a:rPr lang="en-GB" dirty="0" err="1"/>
              <a:t>tíos</a:t>
            </a:r>
            <a:endParaRPr lang="en-GB" dirty="0"/>
          </a:p>
          <a:p>
            <a:pPr marL="514350" indent="-514350">
              <a:buAutoNum type="arabicPeriod"/>
            </a:pPr>
            <a:r>
              <a:rPr lang="en-GB" dirty="0" err="1"/>
              <a:t>Podrán</a:t>
            </a:r>
            <a:r>
              <a:rPr lang="en-GB" dirty="0"/>
              <a:t> </a:t>
            </a:r>
            <a:r>
              <a:rPr lang="en-GB" dirty="0" err="1"/>
              <a:t>enseñarme</a:t>
            </a:r>
            <a:r>
              <a:rPr lang="en-GB" dirty="0"/>
              <a:t> la ciudad</a:t>
            </a:r>
          </a:p>
          <a:p>
            <a:pPr marL="514350" indent="-514350">
              <a:buAutoNum type="arabicPeriod"/>
            </a:pPr>
            <a:r>
              <a:rPr lang="en-GB" dirty="0"/>
              <a:t>No </a:t>
            </a:r>
            <a:r>
              <a:rPr lang="en-GB" dirty="0" err="1"/>
              <a:t>hablan</a:t>
            </a:r>
            <a:r>
              <a:rPr lang="en-GB" dirty="0"/>
              <a:t> de las </a:t>
            </a:r>
            <a:r>
              <a:rPr lang="en-GB" dirty="0" err="1"/>
              <a:t>montañas</a:t>
            </a:r>
            <a:r>
              <a:rPr lang="en-GB" dirty="0"/>
              <a:t> </a:t>
            </a:r>
            <a:r>
              <a:rPr lang="en-GB" dirty="0" err="1"/>
              <a:t>especificamente</a:t>
            </a:r>
            <a:endParaRPr lang="en-GB" dirty="0"/>
          </a:p>
          <a:p>
            <a:pPr marL="514350" indent="-514350">
              <a:buAutoNum type="arabicPeriod"/>
            </a:pPr>
            <a:r>
              <a:rPr lang="en-GB" dirty="0"/>
              <a:t>Si </a:t>
            </a:r>
            <a:r>
              <a:rPr lang="en-GB" dirty="0" err="1"/>
              <a:t>tengo</a:t>
            </a:r>
            <a:r>
              <a:rPr lang="en-GB" dirty="0"/>
              <a:t> </a:t>
            </a:r>
            <a:r>
              <a:rPr lang="en-GB" dirty="0" err="1"/>
              <a:t>tiempo</a:t>
            </a:r>
            <a:r>
              <a:rPr lang="en-GB" dirty="0"/>
              <a:t> </a:t>
            </a:r>
            <a:r>
              <a:rPr lang="en-GB" dirty="0" err="1"/>
              <a:t>iré</a:t>
            </a:r>
            <a:r>
              <a:rPr lang="en-GB" dirty="0"/>
              <a:t> a Guatemala</a:t>
            </a:r>
          </a:p>
          <a:p>
            <a:pPr marL="514350" indent="-514350">
              <a:buAutoNum type="arabicPeriod"/>
            </a:pPr>
            <a:r>
              <a:rPr lang="en-GB" dirty="0"/>
              <a:t>Si </a:t>
            </a:r>
            <a:r>
              <a:rPr lang="en-GB" dirty="0" err="1"/>
              <a:t>voy</a:t>
            </a:r>
            <a:r>
              <a:rPr lang="en-GB" dirty="0"/>
              <a:t> a Guatemala, </a:t>
            </a:r>
            <a:r>
              <a:rPr lang="en-GB" dirty="0" err="1"/>
              <a:t>volveré</a:t>
            </a:r>
            <a:r>
              <a:rPr lang="en-GB" dirty="0"/>
              <a:t> a </a:t>
            </a:r>
            <a:r>
              <a:rPr lang="en-GB" dirty="0" err="1"/>
              <a:t>España</a:t>
            </a:r>
            <a:r>
              <a:rPr lang="en-GB" dirty="0"/>
              <a:t> </a:t>
            </a:r>
            <a:r>
              <a:rPr lang="en-GB" dirty="0" err="1"/>
              <a:t>directamente</a:t>
            </a:r>
            <a:endParaRPr lang="en-GB" dirty="0"/>
          </a:p>
          <a:p>
            <a:pPr marL="514350" indent="-514350">
              <a:buAutoNum type="arabicPeriod"/>
            </a:pPr>
            <a:endParaRPr lang="en-GB" dirty="0"/>
          </a:p>
          <a:p>
            <a:pPr marL="514350" indent="-514350">
              <a:buAutoNum type="arabicPeriod"/>
            </a:pPr>
            <a:endParaRPr lang="en-GB" dirty="0"/>
          </a:p>
          <a:p>
            <a:pPr marL="514350" indent="-514350">
              <a:buAutoNum type="arabicPeriod"/>
            </a:pPr>
            <a:endParaRPr lang="en-GB" dirty="0"/>
          </a:p>
          <a:p>
            <a:endParaRPr lang="en-GB" dirty="0"/>
          </a:p>
        </p:txBody>
      </p:sp>
    </p:spTree>
    <p:extLst>
      <p:ext uri="{BB962C8B-B14F-4D97-AF65-F5344CB8AC3E}">
        <p14:creationId xmlns:p14="http://schemas.microsoft.com/office/powerpoint/2010/main" val="2393279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790A4-928A-4BD2-150F-DD333C1268D7}"/>
              </a:ext>
            </a:extLst>
          </p:cNvPr>
          <p:cNvSpPr>
            <a:spLocks noGrp="1"/>
          </p:cNvSpPr>
          <p:nvPr>
            <p:ph type="title"/>
          </p:nvPr>
        </p:nvSpPr>
        <p:spPr/>
        <p:txBody>
          <a:bodyPr/>
          <a:lstStyle/>
          <a:p>
            <a:r>
              <a:rPr lang="en-GB" dirty="0" err="1"/>
              <a:t>Sumérgete</a:t>
            </a:r>
            <a:r>
              <a:rPr lang="en-GB" dirty="0"/>
              <a:t> </a:t>
            </a:r>
            <a:r>
              <a:rPr lang="en-GB" dirty="0" err="1"/>
              <a:t>en</a:t>
            </a:r>
            <a:r>
              <a:rPr lang="en-GB" dirty="0"/>
              <a:t> </a:t>
            </a:r>
            <a:r>
              <a:rPr lang="en-GB" dirty="0" err="1"/>
              <a:t>el</a:t>
            </a:r>
            <a:r>
              <a:rPr lang="en-GB" dirty="0"/>
              <a:t> </a:t>
            </a:r>
            <a:r>
              <a:rPr lang="en-GB" dirty="0" err="1"/>
              <a:t>texto</a:t>
            </a:r>
            <a:endParaRPr lang="en-GB" dirty="0"/>
          </a:p>
        </p:txBody>
      </p:sp>
      <p:graphicFrame>
        <p:nvGraphicFramePr>
          <p:cNvPr id="6" name="Content Placeholder 5">
            <a:extLst>
              <a:ext uri="{FF2B5EF4-FFF2-40B4-BE49-F238E27FC236}">
                <a16:creationId xmlns:a16="http://schemas.microsoft.com/office/drawing/2014/main" id="{B7243D6E-EBC4-A944-C9EC-74165076A222}"/>
              </a:ext>
            </a:extLst>
          </p:cNvPr>
          <p:cNvGraphicFramePr>
            <a:graphicFrameLocks noGrp="1"/>
          </p:cNvGraphicFramePr>
          <p:nvPr>
            <p:ph idx="1"/>
            <p:extLst>
              <p:ext uri="{D42A27DB-BD31-4B8C-83A1-F6EECF244321}">
                <p14:modId xmlns:p14="http://schemas.microsoft.com/office/powerpoint/2010/main" val="61690076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2713A547-BF6D-120B-9DF5-41FEFE85C4BC}"/>
              </a:ext>
            </a:extLst>
          </p:cNvPr>
          <p:cNvSpPr/>
          <p:nvPr/>
        </p:nvSpPr>
        <p:spPr>
          <a:xfrm>
            <a:off x="6792686" y="148046"/>
            <a:ext cx="3378925" cy="154264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000" dirty="0"/>
              <a:t>Find phrases that mean …</a:t>
            </a:r>
            <a:endParaRPr lang="en-GB" sz="4000" dirty="0"/>
          </a:p>
        </p:txBody>
      </p:sp>
    </p:spTree>
    <p:extLst>
      <p:ext uri="{BB962C8B-B14F-4D97-AF65-F5344CB8AC3E}">
        <p14:creationId xmlns:p14="http://schemas.microsoft.com/office/powerpoint/2010/main" val="3635544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790A4-928A-4BD2-150F-DD333C1268D7}"/>
              </a:ext>
            </a:extLst>
          </p:cNvPr>
          <p:cNvSpPr>
            <a:spLocks noGrp="1"/>
          </p:cNvSpPr>
          <p:nvPr>
            <p:ph type="title"/>
          </p:nvPr>
        </p:nvSpPr>
        <p:spPr/>
        <p:txBody>
          <a:bodyPr/>
          <a:lstStyle/>
          <a:p>
            <a:r>
              <a:rPr lang="en-GB" dirty="0" err="1"/>
              <a:t>Sumérgete</a:t>
            </a:r>
            <a:r>
              <a:rPr lang="en-GB" dirty="0"/>
              <a:t> </a:t>
            </a:r>
            <a:r>
              <a:rPr lang="en-GB" dirty="0" err="1"/>
              <a:t>en</a:t>
            </a:r>
            <a:r>
              <a:rPr lang="en-GB" dirty="0"/>
              <a:t> </a:t>
            </a:r>
            <a:r>
              <a:rPr lang="en-GB" dirty="0" err="1"/>
              <a:t>el</a:t>
            </a:r>
            <a:r>
              <a:rPr lang="en-GB" dirty="0"/>
              <a:t> </a:t>
            </a:r>
            <a:r>
              <a:rPr lang="en-GB" dirty="0" err="1"/>
              <a:t>texto</a:t>
            </a:r>
            <a:endParaRPr lang="en-GB" dirty="0"/>
          </a:p>
        </p:txBody>
      </p:sp>
      <p:graphicFrame>
        <p:nvGraphicFramePr>
          <p:cNvPr id="6" name="Content Placeholder 5">
            <a:extLst>
              <a:ext uri="{FF2B5EF4-FFF2-40B4-BE49-F238E27FC236}">
                <a16:creationId xmlns:a16="http://schemas.microsoft.com/office/drawing/2014/main" id="{B7243D6E-EBC4-A944-C9EC-74165076A222}"/>
              </a:ext>
            </a:extLst>
          </p:cNvPr>
          <p:cNvGraphicFramePr>
            <a:graphicFrameLocks noGrp="1"/>
          </p:cNvGraphicFramePr>
          <p:nvPr>
            <p:ph idx="1"/>
            <p:extLst>
              <p:ext uri="{D42A27DB-BD31-4B8C-83A1-F6EECF244321}">
                <p14:modId xmlns:p14="http://schemas.microsoft.com/office/powerpoint/2010/main" val="397241110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32A5375F-EC5F-308E-11A0-A3BF0E2BC2C0}"/>
              </a:ext>
            </a:extLst>
          </p:cNvPr>
          <p:cNvSpPr/>
          <p:nvPr/>
        </p:nvSpPr>
        <p:spPr>
          <a:xfrm>
            <a:off x="6792686" y="148046"/>
            <a:ext cx="3378925" cy="154264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000" dirty="0"/>
              <a:t>What does it mean?</a:t>
            </a:r>
            <a:endParaRPr lang="en-GB" sz="4000" dirty="0"/>
          </a:p>
        </p:txBody>
      </p:sp>
    </p:spTree>
    <p:extLst>
      <p:ext uri="{BB962C8B-B14F-4D97-AF65-F5344CB8AC3E}">
        <p14:creationId xmlns:p14="http://schemas.microsoft.com/office/powerpoint/2010/main" val="3477735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0B61-572E-E8E6-02B3-F205F8239501}"/>
              </a:ext>
            </a:extLst>
          </p:cNvPr>
          <p:cNvSpPr>
            <a:spLocks noGrp="1"/>
          </p:cNvSpPr>
          <p:nvPr>
            <p:ph type="title"/>
          </p:nvPr>
        </p:nvSpPr>
        <p:spPr/>
        <p:txBody>
          <a:bodyPr/>
          <a:lstStyle/>
          <a:p>
            <a:r>
              <a:rPr lang="en-US" dirty="0" err="1"/>
              <a:t>Oraciones</a:t>
            </a:r>
            <a:r>
              <a:rPr lang="en-US" dirty="0"/>
              <a:t> </a:t>
            </a:r>
            <a:r>
              <a:rPr lang="en-US" dirty="0" err="1"/>
              <a:t>condicionales</a:t>
            </a:r>
            <a:endParaRPr lang="en-GB" dirty="0"/>
          </a:p>
        </p:txBody>
      </p:sp>
      <p:sp>
        <p:nvSpPr>
          <p:cNvPr id="3" name="Content Placeholder 2">
            <a:extLst>
              <a:ext uri="{FF2B5EF4-FFF2-40B4-BE49-F238E27FC236}">
                <a16:creationId xmlns:a16="http://schemas.microsoft.com/office/drawing/2014/main" id="{79BCFB3C-1B93-9422-31DE-A4EA99E926B5}"/>
              </a:ext>
            </a:extLst>
          </p:cNvPr>
          <p:cNvSpPr>
            <a:spLocks noGrp="1"/>
          </p:cNvSpPr>
          <p:nvPr>
            <p:ph idx="1"/>
          </p:nvPr>
        </p:nvSpPr>
        <p:spPr/>
        <p:txBody>
          <a:bodyPr/>
          <a:lstStyle/>
          <a:p>
            <a:r>
              <a:rPr lang="en-US" dirty="0"/>
              <a:t>After </a:t>
            </a:r>
            <a:r>
              <a:rPr lang="en-US" i="1" dirty="0"/>
              <a:t>if</a:t>
            </a:r>
            <a:r>
              <a:rPr lang="en-US" dirty="0"/>
              <a:t> we normally use a present tense to talk about the future.</a:t>
            </a:r>
          </a:p>
          <a:p>
            <a:pPr marL="0" indent="0">
              <a:buNone/>
            </a:pPr>
            <a:r>
              <a:rPr lang="en-US" dirty="0"/>
              <a:t>If I have enough time tomorrow, I’ll come and see you.</a:t>
            </a:r>
          </a:p>
          <a:p>
            <a:pPr marL="0" indent="0">
              <a:buNone/>
            </a:pPr>
            <a:r>
              <a:rPr lang="en-US" dirty="0"/>
              <a:t>If I see her, I’ll give her your love.</a:t>
            </a:r>
          </a:p>
          <a:p>
            <a:pPr marL="0" indent="0">
              <a:buNone/>
            </a:pPr>
            <a:r>
              <a:rPr lang="en-US" dirty="0"/>
              <a:t>If it’s sunny tomorrow, I’ll cut the grass.</a:t>
            </a:r>
          </a:p>
          <a:p>
            <a:pPr marL="0" indent="0">
              <a:buNone/>
            </a:pPr>
            <a:r>
              <a:rPr lang="en-US" dirty="0"/>
              <a:t>If you say that again, I’ll scream!</a:t>
            </a:r>
          </a:p>
          <a:p>
            <a:pPr marL="0" indent="0">
              <a:buNone/>
            </a:pPr>
            <a:r>
              <a:rPr lang="en-US" dirty="0"/>
              <a:t>If you don’t go to the party, you’ll regret it.</a:t>
            </a:r>
            <a:endParaRPr lang="en-GB" dirty="0"/>
          </a:p>
        </p:txBody>
      </p:sp>
    </p:spTree>
    <p:extLst>
      <p:ext uri="{BB962C8B-B14F-4D97-AF65-F5344CB8AC3E}">
        <p14:creationId xmlns:p14="http://schemas.microsoft.com/office/powerpoint/2010/main" val="3287836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0B61-572E-E8E6-02B3-F205F8239501}"/>
              </a:ext>
            </a:extLst>
          </p:cNvPr>
          <p:cNvSpPr>
            <a:spLocks noGrp="1"/>
          </p:cNvSpPr>
          <p:nvPr>
            <p:ph type="title"/>
          </p:nvPr>
        </p:nvSpPr>
        <p:spPr/>
        <p:txBody>
          <a:bodyPr/>
          <a:lstStyle/>
          <a:p>
            <a:r>
              <a:rPr lang="en-US" dirty="0" err="1"/>
              <a:t>Oraciones</a:t>
            </a:r>
            <a:r>
              <a:rPr lang="en-US" dirty="0"/>
              <a:t> </a:t>
            </a:r>
            <a:r>
              <a:rPr lang="en-US" dirty="0" err="1"/>
              <a:t>condicionales</a:t>
            </a:r>
            <a:endParaRPr lang="en-GB" dirty="0"/>
          </a:p>
        </p:txBody>
      </p:sp>
      <p:sp>
        <p:nvSpPr>
          <p:cNvPr id="3" name="Content Placeholder 2">
            <a:extLst>
              <a:ext uri="{FF2B5EF4-FFF2-40B4-BE49-F238E27FC236}">
                <a16:creationId xmlns:a16="http://schemas.microsoft.com/office/drawing/2014/main" id="{79BCFB3C-1B93-9422-31DE-A4EA99E926B5}"/>
              </a:ext>
            </a:extLst>
          </p:cNvPr>
          <p:cNvSpPr>
            <a:spLocks noGrp="1"/>
          </p:cNvSpPr>
          <p:nvPr>
            <p:ph idx="1"/>
          </p:nvPr>
        </p:nvSpPr>
        <p:spPr/>
        <p:txBody>
          <a:bodyPr/>
          <a:lstStyle/>
          <a:p>
            <a:r>
              <a:rPr lang="es-ES" dirty="0"/>
              <a:t>Después de </a:t>
            </a:r>
            <a:r>
              <a:rPr lang="es-ES" i="1" dirty="0"/>
              <a:t>si,</a:t>
            </a:r>
            <a:r>
              <a:rPr lang="es-ES" dirty="0"/>
              <a:t> normalmente usamos un tiempo presente para hablar sobre el futuro.</a:t>
            </a:r>
          </a:p>
          <a:p>
            <a:pPr marL="0" indent="0">
              <a:buNone/>
            </a:pPr>
            <a:r>
              <a:rPr lang="es-ES" dirty="0"/>
              <a:t>Si tengo suficiente tiempo mañana, iré a verte.</a:t>
            </a:r>
          </a:p>
          <a:p>
            <a:pPr marL="0" indent="0">
              <a:buNone/>
            </a:pPr>
            <a:r>
              <a:rPr lang="es-ES" dirty="0"/>
              <a:t>Si la veo, le daré tu amor.</a:t>
            </a:r>
          </a:p>
          <a:p>
            <a:pPr marL="0" indent="0">
              <a:buNone/>
            </a:pPr>
            <a:r>
              <a:rPr lang="es-ES" dirty="0"/>
              <a:t>Si hace sol mañana, cortaré el césped.</a:t>
            </a:r>
          </a:p>
          <a:p>
            <a:pPr marL="0" indent="0">
              <a:buNone/>
            </a:pPr>
            <a:r>
              <a:rPr lang="es-ES" dirty="0"/>
              <a:t>¡Si vuelves a decir eso, gritaré!</a:t>
            </a:r>
          </a:p>
          <a:p>
            <a:pPr marL="0" indent="0">
              <a:buNone/>
            </a:pPr>
            <a:r>
              <a:rPr lang="es-ES" dirty="0"/>
              <a:t>Si no vas a la fiesta, te arrepentirás.</a:t>
            </a:r>
            <a:endParaRPr lang="en-GB" dirty="0"/>
          </a:p>
        </p:txBody>
      </p:sp>
    </p:spTree>
    <p:extLst>
      <p:ext uri="{BB962C8B-B14F-4D97-AF65-F5344CB8AC3E}">
        <p14:creationId xmlns:p14="http://schemas.microsoft.com/office/powerpoint/2010/main" val="1060135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1E78-84F8-0CF4-BD26-506F63126003}"/>
              </a:ext>
            </a:extLst>
          </p:cNvPr>
          <p:cNvSpPr>
            <a:spLocks noGrp="1"/>
          </p:cNvSpPr>
          <p:nvPr>
            <p:ph type="title"/>
          </p:nvPr>
        </p:nvSpPr>
        <p:spPr/>
        <p:txBody>
          <a:bodyPr/>
          <a:lstStyle/>
          <a:p>
            <a:r>
              <a:rPr lang="es-ES" dirty="0"/>
              <a:t>Preguntas sobre tus vacaciones en México</a:t>
            </a:r>
            <a:endParaRPr lang="en-GB" dirty="0"/>
          </a:p>
        </p:txBody>
      </p:sp>
      <p:sp>
        <p:nvSpPr>
          <p:cNvPr id="3" name="Content Placeholder 2">
            <a:extLst>
              <a:ext uri="{FF2B5EF4-FFF2-40B4-BE49-F238E27FC236}">
                <a16:creationId xmlns:a16="http://schemas.microsoft.com/office/drawing/2014/main" id="{07AFA945-D595-EB8F-FF61-48C3B95E21B2}"/>
              </a:ext>
            </a:extLst>
          </p:cNvPr>
          <p:cNvSpPr>
            <a:spLocks noGrp="1"/>
          </p:cNvSpPr>
          <p:nvPr>
            <p:ph idx="1"/>
          </p:nvPr>
        </p:nvSpPr>
        <p:spPr/>
        <p:txBody>
          <a:bodyPr/>
          <a:lstStyle/>
          <a:p>
            <a:r>
              <a:rPr lang="es-ES" dirty="0"/>
              <a:t>¿Con quién te vas a quedar?</a:t>
            </a:r>
          </a:p>
          <a:p>
            <a:r>
              <a:rPr lang="es-ES" dirty="0"/>
              <a:t>¿Cuándo compraste tus boletos?</a:t>
            </a:r>
          </a:p>
          <a:p>
            <a:r>
              <a:rPr lang="es-ES" dirty="0"/>
              <a:t>¿Cuándo llegarás a México?</a:t>
            </a:r>
          </a:p>
          <a:p>
            <a:r>
              <a:rPr lang="es-ES" dirty="0"/>
              <a:t>¿Cómo quieres llegar a la casa?</a:t>
            </a:r>
          </a:p>
          <a:p>
            <a:r>
              <a:rPr lang="es-ES" dirty="0"/>
              <a:t>¿Cuánto tiempo te vas a quedar con tus familiares?</a:t>
            </a:r>
          </a:p>
          <a:p>
            <a:r>
              <a:rPr lang="es-ES" dirty="0"/>
              <a:t>¿Cómo decidirás si vas a Acapulco?</a:t>
            </a:r>
          </a:p>
          <a:p>
            <a:r>
              <a:rPr lang="es-ES" dirty="0"/>
              <a:t>¿Te gustaría viajar solo?</a:t>
            </a:r>
          </a:p>
          <a:p>
            <a:r>
              <a:rPr lang="es-ES" dirty="0"/>
              <a:t>¿Por qué estás pensando en ir a Guatemala?</a:t>
            </a:r>
            <a:endParaRPr lang="en-GB" dirty="0"/>
          </a:p>
        </p:txBody>
      </p:sp>
    </p:spTree>
    <p:extLst>
      <p:ext uri="{BB962C8B-B14F-4D97-AF65-F5344CB8AC3E}">
        <p14:creationId xmlns:p14="http://schemas.microsoft.com/office/powerpoint/2010/main" val="1219509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EA3B9F-08E3-FCD7-A149-A8A711874C77}"/>
              </a:ext>
            </a:extLst>
          </p:cNvPr>
          <p:cNvSpPr>
            <a:spLocks noGrp="1"/>
          </p:cNvSpPr>
          <p:nvPr>
            <p:ph type="title"/>
          </p:nvPr>
        </p:nvSpPr>
        <p:spPr>
          <a:xfrm>
            <a:off x="1285240" y="1050595"/>
            <a:ext cx="8074815" cy="1618489"/>
          </a:xfrm>
        </p:spPr>
        <p:txBody>
          <a:bodyPr anchor="ctr">
            <a:normAutofit fontScale="90000"/>
          </a:bodyPr>
          <a:lstStyle/>
          <a:p>
            <a:pPr algn="ctr"/>
            <a:r>
              <a:rPr lang="en-US" dirty="0"/>
              <a:t>Mi </a:t>
            </a:r>
            <a:r>
              <a:rPr lang="en-US" dirty="0" err="1"/>
              <a:t>futuro</a:t>
            </a:r>
            <a:r>
              <a:rPr lang="en-US" dirty="0"/>
              <a:t> </a:t>
            </a:r>
            <a:br>
              <a:rPr lang="en-US" dirty="0"/>
            </a:br>
            <a:r>
              <a:rPr lang="en-US" dirty="0"/>
              <a:t>(lo que es </a:t>
            </a:r>
            <a:r>
              <a:rPr lang="en-US" dirty="0" err="1"/>
              <a:t>seguro</a:t>
            </a:r>
            <a:r>
              <a:rPr lang="en-US" dirty="0"/>
              <a:t> y lo que es </a:t>
            </a:r>
            <a:r>
              <a:rPr lang="en-US" dirty="0" err="1"/>
              <a:t>posible</a:t>
            </a:r>
            <a:r>
              <a:rPr lang="en-US" dirty="0"/>
              <a:t>).</a:t>
            </a:r>
            <a:endParaRPr lang="en-GB" dirty="0"/>
          </a:p>
        </p:txBody>
      </p:sp>
      <p:sp>
        <p:nvSpPr>
          <p:cNvPr id="9" name="Content Placeholder 2">
            <a:extLst>
              <a:ext uri="{FF2B5EF4-FFF2-40B4-BE49-F238E27FC236}">
                <a16:creationId xmlns:a16="http://schemas.microsoft.com/office/drawing/2014/main" id="{0EA14CC8-BEE1-A5B7-F135-1237454833F4}"/>
              </a:ext>
            </a:extLst>
          </p:cNvPr>
          <p:cNvSpPr>
            <a:spLocks noGrp="1"/>
          </p:cNvSpPr>
          <p:nvPr>
            <p:ph idx="1"/>
          </p:nvPr>
        </p:nvSpPr>
        <p:spPr>
          <a:xfrm>
            <a:off x="1285240" y="2969469"/>
            <a:ext cx="8074815" cy="2800395"/>
          </a:xfrm>
        </p:spPr>
        <p:txBody>
          <a:bodyPr anchor="t">
            <a:normAutofit/>
          </a:bodyPr>
          <a:lstStyle/>
          <a:p>
            <a:r>
              <a:rPr lang="es-ES" sz="2400" dirty="0"/>
              <a:t>Conseguiré otro trabajo el próximo año.</a:t>
            </a:r>
          </a:p>
          <a:p>
            <a:r>
              <a:rPr lang="es-ES" sz="2400" dirty="0"/>
              <a:t>Saldré más si gano más dinero.</a:t>
            </a:r>
          </a:p>
          <a:p>
            <a:r>
              <a:rPr lang="es-ES" sz="2400" dirty="0"/>
              <a:t>Terminaré el curso de Pasos 2 este año.</a:t>
            </a:r>
          </a:p>
          <a:p>
            <a:r>
              <a:rPr lang="es-ES" sz="2400" dirty="0"/>
              <a:t>Si me lo pides, haré otro curso para Pasos 1.</a:t>
            </a:r>
          </a:p>
          <a:p>
            <a:r>
              <a:rPr lang="es-ES" sz="2400" dirty="0"/>
              <a:t>Limpiaré las ventanas en algún momento.</a:t>
            </a:r>
          </a:p>
          <a:p>
            <a:r>
              <a:rPr lang="es-ES" sz="2400" dirty="0"/>
              <a:t>Si mañana hace buen tiempo, cortaré el césped.</a:t>
            </a:r>
            <a:endParaRPr lang="en-GB" sz="2400" dirty="0"/>
          </a:p>
        </p:txBody>
      </p:sp>
    </p:spTree>
    <p:extLst>
      <p:ext uri="{BB962C8B-B14F-4D97-AF65-F5344CB8AC3E}">
        <p14:creationId xmlns:p14="http://schemas.microsoft.com/office/powerpoint/2010/main" val="2209477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A5738-F56A-0715-4864-10AB131F7934}"/>
              </a:ext>
            </a:extLst>
          </p:cNvPr>
          <p:cNvSpPr>
            <a:spLocks noGrp="1"/>
          </p:cNvSpPr>
          <p:nvPr>
            <p:ph type="title"/>
          </p:nvPr>
        </p:nvSpPr>
        <p:spPr/>
        <p:txBody>
          <a:bodyPr>
            <a:normAutofit/>
          </a:bodyPr>
          <a:lstStyle/>
          <a:p>
            <a:pPr marL="0" indent="0"/>
            <a:r>
              <a:rPr lang="en-GB" dirty="0"/>
              <a:t>The Peten.  Location</a:t>
            </a:r>
          </a:p>
        </p:txBody>
      </p:sp>
      <p:sp>
        <p:nvSpPr>
          <p:cNvPr id="3" name="Content Placeholder 2">
            <a:extLst>
              <a:ext uri="{FF2B5EF4-FFF2-40B4-BE49-F238E27FC236}">
                <a16:creationId xmlns:a16="http://schemas.microsoft.com/office/drawing/2014/main" id="{0C731A7D-CA5A-EB5D-1B56-3DFEDB2B6BF9}"/>
              </a:ext>
            </a:extLst>
          </p:cNvPr>
          <p:cNvSpPr>
            <a:spLocks noGrp="1"/>
          </p:cNvSpPr>
          <p:nvPr>
            <p:ph idx="1"/>
          </p:nvPr>
        </p:nvSpPr>
        <p:spPr/>
        <p:txBody>
          <a:bodyPr/>
          <a:lstStyle/>
          <a:p>
            <a:pPr marL="0" indent="0">
              <a:lnSpc>
                <a:spcPct val="150000"/>
              </a:lnSpc>
              <a:buNone/>
            </a:pPr>
            <a:r>
              <a:rPr lang="en-GB" dirty="0"/>
              <a:t>The department of El Petén belongs to Guatemala and has an extension of 35,854km</a:t>
            </a:r>
            <a:r>
              <a:rPr lang="en-GB" baseline="30000" dirty="0"/>
              <a:t>2</a:t>
            </a:r>
            <a:r>
              <a:rPr lang="en-GB" dirty="0"/>
              <a:t>. It limits to the north and west with Mexico and to the east with Belize. The capital is Flores and its population is about 205,000 inhabitants.</a:t>
            </a:r>
          </a:p>
        </p:txBody>
      </p:sp>
    </p:spTree>
    <p:extLst>
      <p:ext uri="{BB962C8B-B14F-4D97-AF65-F5344CB8AC3E}">
        <p14:creationId xmlns:p14="http://schemas.microsoft.com/office/powerpoint/2010/main" val="1294665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AF4C3-09B1-34F5-A929-54DA9643B2B2}"/>
              </a:ext>
            </a:extLst>
          </p:cNvPr>
          <p:cNvSpPr>
            <a:spLocks noGrp="1"/>
          </p:cNvSpPr>
          <p:nvPr>
            <p:ph type="title"/>
          </p:nvPr>
        </p:nvSpPr>
        <p:spPr/>
        <p:txBody>
          <a:bodyPr/>
          <a:lstStyle/>
          <a:p>
            <a:r>
              <a:rPr lang="en-GB" dirty="0"/>
              <a:t>What should be seen</a:t>
            </a:r>
          </a:p>
        </p:txBody>
      </p:sp>
      <p:sp>
        <p:nvSpPr>
          <p:cNvPr id="3" name="Content Placeholder 2">
            <a:extLst>
              <a:ext uri="{FF2B5EF4-FFF2-40B4-BE49-F238E27FC236}">
                <a16:creationId xmlns:a16="http://schemas.microsoft.com/office/drawing/2014/main" id="{A68EB73A-3685-F79C-76A7-EB7D05C5C087}"/>
              </a:ext>
            </a:extLst>
          </p:cNvPr>
          <p:cNvSpPr>
            <a:spLocks noGrp="1"/>
          </p:cNvSpPr>
          <p:nvPr>
            <p:ph idx="1"/>
          </p:nvPr>
        </p:nvSpPr>
        <p:spPr/>
        <p:txBody>
          <a:bodyPr/>
          <a:lstStyle/>
          <a:p>
            <a:pPr marL="0" indent="0">
              <a:lnSpc>
                <a:spcPct val="150000"/>
              </a:lnSpc>
              <a:buNone/>
            </a:pPr>
            <a:r>
              <a:rPr lang="en-GB" dirty="0"/>
              <a:t>The Mayan city of Tikal has no competitor in terms of its situation. Located in the middle of the jungle, near Lake Petén </a:t>
            </a:r>
            <a:r>
              <a:rPr lang="en-GB" dirty="0" err="1"/>
              <a:t>Itzá</a:t>
            </a:r>
            <a:r>
              <a:rPr lang="en-GB" dirty="0"/>
              <a:t> and the town of Flores, Tikal is one of the largest Mayan sites, impossible to visit in one day. If you sleep in one of the nearby hotels and there is a full moon, you can visit it at night, since full moon nights allow access to the Plaza Mayor. It's worth a try.</a:t>
            </a:r>
          </a:p>
        </p:txBody>
      </p:sp>
    </p:spTree>
    <p:extLst>
      <p:ext uri="{BB962C8B-B14F-4D97-AF65-F5344CB8AC3E}">
        <p14:creationId xmlns:p14="http://schemas.microsoft.com/office/powerpoint/2010/main" val="2596527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72FF9C-CFDF-9A69-48FF-54DCF83A0530}"/>
              </a:ext>
            </a:extLst>
          </p:cNvPr>
          <p:cNvSpPr>
            <a:spLocks noGrp="1"/>
          </p:cNvSpPr>
          <p:nvPr>
            <p:ph idx="1"/>
          </p:nvPr>
        </p:nvSpPr>
        <p:spPr>
          <a:xfrm>
            <a:off x="838200" y="487680"/>
            <a:ext cx="10515600" cy="5689283"/>
          </a:xfrm>
        </p:spPr>
        <p:txBody>
          <a:bodyPr/>
          <a:lstStyle/>
          <a:p>
            <a:pPr marL="0" indent="0">
              <a:lnSpc>
                <a:spcPct val="150000"/>
              </a:lnSpc>
              <a:buNone/>
            </a:pPr>
            <a:r>
              <a:rPr lang="en-GB" dirty="0"/>
              <a:t>If you don't have a whole week to explore Tikal, it's a good idea to hire a guide. In the place there are official guides and they are not expensive. If you want to know the natural and archaeological secrets of Tikal, a good guide will take you to discover them.</a:t>
            </a:r>
          </a:p>
          <a:p>
            <a:pPr marL="0" indent="0">
              <a:lnSpc>
                <a:spcPct val="150000"/>
              </a:lnSpc>
              <a:buNone/>
            </a:pPr>
            <a:r>
              <a:rPr lang="en-GB" dirty="0"/>
              <a:t>Tikal is a marvel for lovers of archaeology and nature. If you are lucky you will see howler monkeys that live in the treetops, you will hear the cries of hundreds of parrots as you walk through the jungle, and you will see toucans flying among the ancient stone buildings.</a:t>
            </a:r>
          </a:p>
        </p:txBody>
      </p:sp>
    </p:spTree>
    <p:extLst>
      <p:ext uri="{BB962C8B-B14F-4D97-AF65-F5344CB8AC3E}">
        <p14:creationId xmlns:p14="http://schemas.microsoft.com/office/powerpoint/2010/main" val="413188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D8C3-E019-D865-5682-D19E0509E0CB}"/>
              </a:ext>
            </a:extLst>
          </p:cNvPr>
          <p:cNvSpPr>
            <a:spLocks noGrp="1"/>
          </p:cNvSpPr>
          <p:nvPr>
            <p:ph type="title"/>
          </p:nvPr>
        </p:nvSpPr>
        <p:spPr/>
        <p:txBody>
          <a:bodyPr/>
          <a:lstStyle/>
          <a:p>
            <a:r>
              <a:rPr lang="en-US" dirty="0"/>
              <a:t>Other ruins</a:t>
            </a:r>
            <a:endParaRPr lang="en-GB" dirty="0"/>
          </a:p>
        </p:txBody>
      </p:sp>
      <p:sp>
        <p:nvSpPr>
          <p:cNvPr id="3" name="Content Placeholder 2">
            <a:extLst>
              <a:ext uri="{FF2B5EF4-FFF2-40B4-BE49-F238E27FC236}">
                <a16:creationId xmlns:a16="http://schemas.microsoft.com/office/drawing/2014/main" id="{F30C616C-C5A9-0CD8-1A6A-1AE7E32CFDBE}"/>
              </a:ext>
            </a:extLst>
          </p:cNvPr>
          <p:cNvSpPr>
            <a:spLocks noGrp="1"/>
          </p:cNvSpPr>
          <p:nvPr>
            <p:ph idx="1"/>
          </p:nvPr>
        </p:nvSpPr>
        <p:spPr/>
        <p:txBody>
          <a:bodyPr>
            <a:normAutofit fontScale="92500" lnSpcReduction="20000"/>
          </a:bodyPr>
          <a:lstStyle/>
          <a:p>
            <a:pPr marL="0" indent="0">
              <a:lnSpc>
                <a:spcPct val="150000"/>
              </a:lnSpc>
              <a:buNone/>
            </a:pPr>
            <a:r>
              <a:rPr lang="en-GB" dirty="0"/>
              <a:t>If you don't have much time, you can only visit Tikal. But if you can stay for several days and want to venture deeper into the jungle of El Petén, you should pay a visit to the much more isolated and less travelled ruins of </a:t>
            </a:r>
            <a:r>
              <a:rPr lang="en-GB" dirty="0" err="1"/>
              <a:t>Uoxactún</a:t>
            </a:r>
            <a:r>
              <a:rPr lang="en-GB" dirty="0"/>
              <a:t>.</a:t>
            </a:r>
          </a:p>
          <a:p>
            <a:pPr marL="0" indent="0">
              <a:lnSpc>
                <a:spcPct val="150000"/>
              </a:lnSpc>
              <a:buNone/>
            </a:pPr>
            <a:r>
              <a:rPr lang="en-GB" dirty="0" err="1"/>
              <a:t>Uaxactún</a:t>
            </a:r>
            <a:r>
              <a:rPr lang="en-GB" dirty="0"/>
              <a:t> is one of the oldest cities of the Mayan classic, 25 kilometres from Tikal and about 80 from Flores. The most interesting building is the Central Plaza, a stepped pyramid known as E-VII. It is the oldest astronomical observatory of the Mayans.</a:t>
            </a:r>
          </a:p>
        </p:txBody>
      </p:sp>
    </p:spTree>
    <p:extLst>
      <p:ext uri="{BB962C8B-B14F-4D97-AF65-F5344CB8AC3E}">
        <p14:creationId xmlns:p14="http://schemas.microsoft.com/office/powerpoint/2010/main" val="620075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hlinkClick r:id="rId2"/>
            <a:extLst>
              <a:ext uri="{FF2B5EF4-FFF2-40B4-BE49-F238E27FC236}">
                <a16:creationId xmlns:a16="http://schemas.microsoft.com/office/drawing/2014/main" id="{274C27D0-2FB7-BE45-004F-BD94FE14F1CE}"/>
              </a:ext>
            </a:extLst>
          </p:cNvPr>
          <p:cNvPicPr>
            <a:picLocks noChangeAspect="1"/>
          </p:cNvPicPr>
          <p:nvPr/>
        </p:nvPicPr>
        <p:blipFill>
          <a:blip r:embed="rId3"/>
          <a:stretch>
            <a:fillRect/>
          </a:stretch>
        </p:blipFill>
        <p:spPr>
          <a:xfrm>
            <a:off x="1093633" y="3628961"/>
            <a:ext cx="3939214" cy="2905170"/>
          </a:xfrm>
          <a:prstGeom prst="rect">
            <a:avLst/>
          </a:prstGeom>
        </p:spPr>
      </p:pic>
      <p:pic>
        <p:nvPicPr>
          <p:cNvPr id="3" name="Picture 2">
            <a:hlinkClick r:id="rId4"/>
            <a:extLst>
              <a:ext uri="{FF2B5EF4-FFF2-40B4-BE49-F238E27FC236}">
                <a16:creationId xmlns:a16="http://schemas.microsoft.com/office/drawing/2014/main" id="{C9570637-FB50-3EBF-44C6-E3716EEF428B}"/>
              </a:ext>
            </a:extLst>
          </p:cNvPr>
          <p:cNvPicPr>
            <a:picLocks noChangeAspect="1"/>
          </p:cNvPicPr>
          <p:nvPr/>
        </p:nvPicPr>
        <p:blipFill>
          <a:blip r:embed="rId5"/>
          <a:stretch>
            <a:fillRect/>
          </a:stretch>
        </p:blipFill>
        <p:spPr>
          <a:xfrm>
            <a:off x="1093633" y="323869"/>
            <a:ext cx="3847469" cy="2760560"/>
          </a:xfrm>
          <a:prstGeom prst="rect">
            <a:avLst/>
          </a:prstGeom>
        </p:spPr>
      </p:pic>
      <p:sp>
        <p:nvSpPr>
          <p:cNvPr id="12" name="Rectangle 11">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hlinkClick r:id="rId4"/>
            <a:extLst>
              <a:ext uri="{FF2B5EF4-FFF2-40B4-BE49-F238E27FC236}">
                <a16:creationId xmlns:a16="http://schemas.microsoft.com/office/drawing/2014/main" id="{8F54B66E-6C36-ABB0-EDA1-CF0C0DB38245}"/>
              </a:ext>
            </a:extLst>
          </p:cNvPr>
          <p:cNvPicPr>
            <a:picLocks noChangeAspect="1"/>
          </p:cNvPicPr>
          <p:nvPr/>
        </p:nvPicPr>
        <p:blipFill>
          <a:blip r:embed="rId6"/>
          <a:stretch>
            <a:fillRect/>
          </a:stretch>
        </p:blipFill>
        <p:spPr>
          <a:xfrm>
            <a:off x="6308034" y="739836"/>
            <a:ext cx="5426764" cy="5233717"/>
          </a:xfrm>
          <a:prstGeom prst="rect">
            <a:avLst/>
          </a:prstGeom>
        </p:spPr>
      </p:pic>
      <p:sp>
        <p:nvSpPr>
          <p:cNvPr id="10" name="TextBox 9">
            <a:extLst>
              <a:ext uri="{FF2B5EF4-FFF2-40B4-BE49-F238E27FC236}">
                <a16:creationId xmlns:a16="http://schemas.microsoft.com/office/drawing/2014/main" id="{7F249E26-32B3-3DA8-7775-4466A205365D}"/>
              </a:ext>
            </a:extLst>
          </p:cNvPr>
          <p:cNvSpPr txBox="1"/>
          <p:nvPr/>
        </p:nvSpPr>
        <p:spPr>
          <a:xfrm>
            <a:off x="6496594" y="323869"/>
            <a:ext cx="5238204" cy="584775"/>
          </a:xfrm>
          <a:prstGeom prst="rect">
            <a:avLst/>
          </a:prstGeom>
          <a:noFill/>
        </p:spPr>
        <p:txBody>
          <a:bodyPr wrap="square" rtlCol="0">
            <a:spAutoFit/>
          </a:bodyPr>
          <a:lstStyle/>
          <a:p>
            <a:r>
              <a:rPr lang="en-US" sz="3200" dirty="0">
                <a:hlinkClick r:id="rId2"/>
              </a:rPr>
              <a:t>Wikipedia-El-Petén-Click-Here</a:t>
            </a:r>
            <a:endParaRPr lang="en-GB" sz="3200" dirty="0"/>
          </a:p>
        </p:txBody>
      </p:sp>
    </p:spTree>
    <p:extLst>
      <p:ext uri="{BB962C8B-B14F-4D97-AF65-F5344CB8AC3E}">
        <p14:creationId xmlns:p14="http://schemas.microsoft.com/office/powerpoint/2010/main" val="4179892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44D9DD-E6B5-1504-516C-BBA2DF427126}"/>
              </a:ext>
            </a:extLst>
          </p:cNvPr>
          <p:cNvSpPr>
            <a:spLocks noGrp="1"/>
          </p:cNvSpPr>
          <p:nvPr>
            <p:ph idx="1"/>
          </p:nvPr>
        </p:nvSpPr>
        <p:spPr>
          <a:xfrm>
            <a:off x="838200" y="444136"/>
            <a:ext cx="10515600" cy="6104709"/>
          </a:xfrm>
        </p:spPr>
        <p:txBody>
          <a:bodyPr>
            <a:normAutofit fontScale="62500" lnSpcReduction="20000"/>
          </a:bodyPr>
          <a:lstStyle/>
          <a:p>
            <a:pPr marL="0" indent="0">
              <a:lnSpc>
                <a:spcPct val="134000"/>
              </a:lnSpc>
              <a:buNone/>
            </a:pPr>
            <a:r>
              <a:rPr lang="en-US" dirty="0" err="1"/>
              <a:t>Querido</a:t>
            </a:r>
            <a:r>
              <a:rPr lang="en-US" dirty="0"/>
              <a:t> </a:t>
            </a:r>
            <a:r>
              <a:rPr lang="en-US" dirty="0" err="1"/>
              <a:t>Breno</a:t>
            </a:r>
            <a:r>
              <a:rPr lang="en-US" dirty="0"/>
              <a:t>,</a:t>
            </a:r>
          </a:p>
          <a:p>
            <a:pPr marL="0" indent="0">
              <a:lnSpc>
                <a:spcPct val="134000"/>
              </a:lnSpc>
              <a:buNone/>
            </a:pPr>
            <a:r>
              <a:rPr lang="en-US" dirty="0" err="1"/>
              <a:t>Acabo</a:t>
            </a:r>
            <a:r>
              <a:rPr lang="en-US" dirty="0"/>
              <a:t> de </a:t>
            </a:r>
            <a:r>
              <a:rPr lang="en-US" dirty="0" err="1"/>
              <a:t>sacar</a:t>
            </a:r>
            <a:r>
              <a:rPr lang="en-US" dirty="0"/>
              <a:t> </a:t>
            </a:r>
            <a:r>
              <a:rPr lang="en-US" dirty="0" err="1"/>
              <a:t>los</a:t>
            </a:r>
            <a:r>
              <a:rPr lang="en-US" dirty="0"/>
              <a:t> </a:t>
            </a:r>
            <a:r>
              <a:rPr lang="en-US" dirty="0" err="1"/>
              <a:t>billetes</a:t>
            </a:r>
            <a:r>
              <a:rPr lang="en-US" dirty="0"/>
              <a:t> para </a:t>
            </a:r>
            <a:r>
              <a:rPr lang="en-US" dirty="0" err="1"/>
              <a:t>hacer</a:t>
            </a:r>
            <a:r>
              <a:rPr lang="en-US" dirty="0"/>
              <a:t> un </a:t>
            </a:r>
            <a:r>
              <a:rPr lang="en-US" dirty="0" err="1"/>
              <a:t>viaje</a:t>
            </a:r>
            <a:r>
              <a:rPr lang="en-US" dirty="0"/>
              <a:t> a El Petén </a:t>
            </a:r>
            <a:r>
              <a:rPr lang="en-US" dirty="0" err="1"/>
              <a:t>en</a:t>
            </a:r>
            <a:r>
              <a:rPr lang="en-US" dirty="0"/>
              <a:t> Guatemala.  </a:t>
            </a:r>
            <a:r>
              <a:rPr lang="en-US" dirty="0" err="1"/>
              <a:t>Iré</a:t>
            </a:r>
            <a:r>
              <a:rPr lang="en-US" dirty="0"/>
              <a:t> con </a:t>
            </a:r>
            <a:r>
              <a:rPr lang="en-US" dirty="0" err="1"/>
              <a:t>una</a:t>
            </a:r>
            <a:r>
              <a:rPr lang="en-US" dirty="0"/>
              <a:t> amiga </a:t>
            </a:r>
            <a:r>
              <a:rPr lang="en-US" dirty="0" err="1"/>
              <a:t>mia</a:t>
            </a:r>
            <a:r>
              <a:rPr lang="en-US" dirty="0"/>
              <a:t>, a finales de </a:t>
            </a:r>
            <a:r>
              <a:rPr lang="en-US" dirty="0" err="1"/>
              <a:t>agosto</a:t>
            </a:r>
            <a:r>
              <a:rPr lang="en-US" dirty="0"/>
              <a:t> … </a:t>
            </a:r>
            <a:r>
              <a:rPr lang="en-US" dirty="0" err="1"/>
              <a:t>llegaremos</a:t>
            </a:r>
            <a:r>
              <a:rPr lang="en-US" dirty="0"/>
              <a:t> </a:t>
            </a:r>
            <a:r>
              <a:rPr lang="en-US" dirty="0" err="1"/>
              <a:t>en</a:t>
            </a:r>
            <a:r>
              <a:rPr lang="en-US" dirty="0"/>
              <a:t> </a:t>
            </a:r>
            <a:r>
              <a:rPr lang="en-US" dirty="0" err="1"/>
              <a:t>avión</a:t>
            </a:r>
            <a:r>
              <a:rPr lang="en-US" dirty="0"/>
              <a:t> </a:t>
            </a:r>
            <a:r>
              <a:rPr lang="en-US" dirty="0" err="1"/>
              <a:t>el</a:t>
            </a:r>
            <a:r>
              <a:rPr lang="en-US" dirty="0"/>
              <a:t> lunes 22.</a:t>
            </a:r>
          </a:p>
          <a:p>
            <a:pPr marL="0" indent="0">
              <a:lnSpc>
                <a:spcPct val="134000"/>
              </a:lnSpc>
              <a:buNone/>
            </a:pPr>
            <a:r>
              <a:rPr lang="es-ES" dirty="0"/>
              <a:t>Llegaremos en avión al Aeropuerto “Mundo Maya” el lunes 22, y tenemos billetes abiertos. No estoy seguro de cuándo nos iremos, pero sería bueno quedarnos dos o tres meses.</a:t>
            </a:r>
          </a:p>
          <a:p>
            <a:pPr marL="0" indent="0">
              <a:lnSpc>
                <a:spcPct val="134000"/>
              </a:lnSpc>
              <a:buNone/>
            </a:pPr>
            <a:r>
              <a:rPr lang="es-ES" dirty="0"/>
              <a:t>Si hace buen tiempo iremos al volcán </a:t>
            </a:r>
            <a:r>
              <a:rPr lang="es-ES" dirty="0" err="1"/>
              <a:t>Tajamulco</a:t>
            </a:r>
            <a:r>
              <a:rPr lang="es-ES" dirty="0"/>
              <a:t> para ver la salida del sol. Acamparemos en la montaña, que está a más de 4000 metros.</a:t>
            </a:r>
          </a:p>
          <a:p>
            <a:pPr marL="0" indent="0">
              <a:lnSpc>
                <a:spcPct val="134000"/>
              </a:lnSpc>
              <a:buNone/>
            </a:pPr>
            <a:r>
              <a:rPr lang="es-ES" dirty="0"/>
              <a:t>Luego nos dirigiremos a la costa del Pacífico donde podremos disfrutar de la vista de los volcanes lejanos desde la comodidad de nuestras hamacas. </a:t>
            </a:r>
          </a:p>
          <a:p>
            <a:pPr marL="0" indent="0">
              <a:lnSpc>
                <a:spcPct val="134000"/>
              </a:lnSpc>
              <a:buNone/>
            </a:pPr>
            <a:r>
              <a:rPr lang="es-ES" dirty="0"/>
              <a:t>Si tienes tiempo iré a verte. O puedes venir a vernos... Iremos a El Mirador y si el cielo está despejado por la noche observaremos las estrellas en el cielo de la selva. ¡Por favor di que vendrás!  Me hace mucha ilusión verte.</a:t>
            </a:r>
          </a:p>
          <a:p>
            <a:pPr marL="0" indent="0">
              <a:lnSpc>
                <a:spcPct val="134000"/>
              </a:lnSpc>
              <a:buNone/>
            </a:pPr>
            <a:r>
              <a:rPr lang="es-ES" dirty="0"/>
              <a:t>Hasta pronto,</a:t>
            </a:r>
          </a:p>
          <a:p>
            <a:pPr marL="0" indent="0">
              <a:lnSpc>
                <a:spcPct val="134000"/>
              </a:lnSpc>
              <a:buNone/>
            </a:pPr>
            <a:r>
              <a:rPr lang="es-ES" dirty="0"/>
              <a:t>Un abrazo,</a:t>
            </a:r>
          </a:p>
          <a:p>
            <a:pPr marL="0" indent="0">
              <a:lnSpc>
                <a:spcPct val="134000"/>
              </a:lnSpc>
              <a:buNone/>
            </a:pPr>
            <a:r>
              <a:rPr lang="es-ES" dirty="0"/>
              <a:t>Ruth.</a:t>
            </a:r>
            <a:endParaRPr lang="en-US" dirty="0"/>
          </a:p>
        </p:txBody>
      </p:sp>
      <p:sp>
        <p:nvSpPr>
          <p:cNvPr id="5" name="TextBox 4">
            <a:extLst>
              <a:ext uri="{FF2B5EF4-FFF2-40B4-BE49-F238E27FC236}">
                <a16:creationId xmlns:a16="http://schemas.microsoft.com/office/drawing/2014/main" id="{61B61509-2224-930B-49A6-D1C72CCD9308}"/>
              </a:ext>
            </a:extLst>
          </p:cNvPr>
          <p:cNvSpPr txBox="1"/>
          <p:nvPr/>
        </p:nvSpPr>
        <p:spPr>
          <a:xfrm>
            <a:off x="5190309" y="4988225"/>
            <a:ext cx="6096000" cy="1200329"/>
          </a:xfrm>
          <a:prstGeom prst="rect">
            <a:avLst/>
          </a:prstGeom>
          <a:noFill/>
        </p:spPr>
        <p:txBody>
          <a:bodyPr wrap="square">
            <a:spAutoFit/>
          </a:bodyPr>
          <a:lstStyle/>
          <a:p>
            <a:pPr algn="l"/>
            <a:r>
              <a:rPr lang="es-ES" sz="3600" b="0" i="0" dirty="0">
                <a:solidFill>
                  <a:srgbClr val="4B5258"/>
                </a:solidFill>
                <a:effectLst/>
                <a:latin typeface="FreightSans Pro"/>
                <a:hlinkClick r:id="rId2"/>
              </a:rPr>
              <a:t>10 experiencias imprescindibles en Guatemala </a:t>
            </a:r>
            <a:endParaRPr lang="es-ES" sz="3600" b="0" i="0" dirty="0">
              <a:solidFill>
                <a:srgbClr val="4B5258"/>
              </a:solidFill>
              <a:effectLst/>
              <a:latin typeface="FreightSans Pro"/>
            </a:endParaRPr>
          </a:p>
        </p:txBody>
      </p:sp>
    </p:spTree>
    <p:extLst>
      <p:ext uri="{BB962C8B-B14F-4D97-AF65-F5344CB8AC3E}">
        <p14:creationId xmlns:p14="http://schemas.microsoft.com/office/powerpoint/2010/main" val="1548147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B2E21-AF38-B397-A45F-334CEC85A178}"/>
              </a:ext>
            </a:extLst>
          </p:cNvPr>
          <p:cNvSpPr>
            <a:spLocks noGrp="1"/>
          </p:cNvSpPr>
          <p:nvPr>
            <p:ph type="title"/>
          </p:nvPr>
        </p:nvSpPr>
        <p:spPr/>
        <p:txBody>
          <a:bodyPr/>
          <a:lstStyle/>
          <a:p>
            <a:r>
              <a:rPr lang="en-US" dirty="0" err="1"/>
              <a:t>Ejercicios</a:t>
            </a:r>
            <a:r>
              <a:rPr lang="en-US" dirty="0"/>
              <a:t> p 49 A + B</a:t>
            </a:r>
            <a:endParaRPr lang="en-GB" dirty="0"/>
          </a:p>
        </p:txBody>
      </p:sp>
      <p:sp>
        <p:nvSpPr>
          <p:cNvPr id="3" name="Content Placeholder 2">
            <a:extLst>
              <a:ext uri="{FF2B5EF4-FFF2-40B4-BE49-F238E27FC236}">
                <a16:creationId xmlns:a16="http://schemas.microsoft.com/office/drawing/2014/main" id="{5E7DFDD4-F151-E066-6720-B17AA7F176AA}"/>
              </a:ext>
            </a:extLst>
          </p:cNvPr>
          <p:cNvSpPr>
            <a:spLocks noGrp="1"/>
          </p:cNvSpPr>
          <p:nvPr>
            <p:ph idx="1"/>
          </p:nvPr>
        </p:nvSpPr>
        <p:spPr/>
        <p:txBody>
          <a:bodyPr>
            <a:normAutofit/>
          </a:bodyPr>
          <a:lstStyle/>
          <a:p>
            <a:pPr marL="0" indent="0">
              <a:lnSpc>
                <a:spcPct val="200000"/>
              </a:lnSpc>
              <a:buNone/>
            </a:pPr>
            <a:r>
              <a:rPr lang="en-US" sz="3600" dirty="0">
                <a:hlinkClick r:id="rId2"/>
              </a:rPr>
              <a:t>Future tense StudySpanish.com</a:t>
            </a:r>
            <a:endParaRPr lang="en-US" sz="3600" dirty="0"/>
          </a:p>
          <a:p>
            <a:pPr marL="0" indent="0">
              <a:lnSpc>
                <a:spcPct val="200000"/>
              </a:lnSpc>
              <a:buNone/>
            </a:pPr>
            <a:r>
              <a:rPr lang="en-US" sz="3600" dirty="0">
                <a:hlinkClick r:id="rId3"/>
              </a:rPr>
              <a:t>Simple and informal future SpanishDict.com</a:t>
            </a:r>
            <a:endParaRPr lang="en-GB" sz="3600" dirty="0"/>
          </a:p>
        </p:txBody>
      </p:sp>
    </p:spTree>
    <p:extLst>
      <p:ext uri="{BB962C8B-B14F-4D97-AF65-F5344CB8AC3E}">
        <p14:creationId xmlns:p14="http://schemas.microsoft.com/office/powerpoint/2010/main" val="41311643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5083</TotalTime>
  <Words>1506</Words>
  <Application>Microsoft Office PowerPoint</Application>
  <PresentationFormat>Widescreen</PresentationFormat>
  <Paragraphs>165</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FreightSans Pro</vt:lpstr>
      <vt:lpstr>Impact</vt:lpstr>
      <vt:lpstr>Office Theme</vt:lpstr>
      <vt:lpstr>PowerPoint Presentation</vt:lpstr>
      <vt:lpstr>¿Qué harás mañana, este fin de semana y las próximas vacaciones?</vt:lpstr>
      <vt:lpstr>Future endings.  Future verbs.  Página 238</vt:lpstr>
      <vt:lpstr>Future endings.  Future verbs.  Página 238</vt:lpstr>
      <vt:lpstr>Future endings.  Future verbs.  Página 238</vt:lpstr>
      <vt:lpstr>Future endings.  Future verbs.  Página 238</vt:lpstr>
      <vt:lpstr>Future endings.  Future verbs.  Página 238</vt:lpstr>
      <vt:lpstr>Future endings.  Future verbs.  Página 238</vt:lpstr>
      <vt:lpstr>Future endings.  Future verbs.  Página 238</vt:lpstr>
      <vt:lpstr>Future endings.  Future verbs.  Página 238</vt:lpstr>
      <vt:lpstr>Vocab Activity 1 p 36</vt:lpstr>
      <vt:lpstr>Lea el texto usted mismo y escúchelo para responder las preguntas.</vt:lpstr>
      <vt:lpstr>Activity 1a p 36 No tienes que entender todo en el texto.</vt:lpstr>
      <vt:lpstr>Sumérgete en el texto</vt:lpstr>
      <vt:lpstr>Sumérgete en el texto</vt:lpstr>
      <vt:lpstr>Oraciones condicionales</vt:lpstr>
      <vt:lpstr>Oraciones condicionales</vt:lpstr>
      <vt:lpstr>Preguntas sobre tus vacaciones en México</vt:lpstr>
      <vt:lpstr>Mi futuro  (lo que es seguro y lo que es posible).</vt:lpstr>
      <vt:lpstr>The Peten.  Location</vt:lpstr>
      <vt:lpstr>What should be seen</vt:lpstr>
      <vt:lpstr>PowerPoint Presentation</vt:lpstr>
      <vt:lpstr>Other ruins</vt:lpstr>
      <vt:lpstr>PowerPoint Presentation</vt:lpstr>
      <vt:lpstr>PowerPoint Presentation</vt:lpstr>
      <vt:lpstr>Ejercicios p 49 A + 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profesión tiene?</dc:title>
  <dc:creator>Ruth Darby</dc:creator>
  <cp:lastModifiedBy>Ruth Darby</cp:lastModifiedBy>
  <cp:revision>10</cp:revision>
  <dcterms:created xsi:type="dcterms:W3CDTF">2023-02-22T11:17:35Z</dcterms:created>
  <dcterms:modified xsi:type="dcterms:W3CDTF">2023-05-08T16:00:45Z</dcterms:modified>
</cp:coreProperties>
</file>