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1" r:id="rId3"/>
    <p:sldId id="258" r:id="rId4"/>
    <p:sldId id="263" r:id="rId5"/>
    <p:sldId id="259" r:id="rId6"/>
    <p:sldId id="264" r:id="rId7"/>
    <p:sldId id="256" r:id="rId8"/>
    <p:sldId id="257" r:id="rId9"/>
    <p:sldId id="265" r:id="rId10"/>
    <p:sldId id="262" r:id="rId11"/>
    <p:sldId id="260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027409-1216-4E27-A7BD-F6E712B7BF44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882B25F7-D10D-40E7-B68B-3CEC4F1EE5AA}">
      <dgm:prSet phldrT="[Text]"/>
      <dgm:spPr/>
      <dgm:t>
        <a:bodyPr/>
        <a:lstStyle/>
        <a:p>
          <a:r>
            <a:rPr lang="en-US" dirty="0"/>
            <a:t>Invited</a:t>
          </a:r>
          <a:endParaRPr lang="en-GB" dirty="0"/>
        </a:p>
      </dgm:t>
    </dgm:pt>
    <dgm:pt modelId="{539C2188-2751-48F1-9D01-12AE489BBA2A}" type="parTrans" cxnId="{7E981C5A-3925-40F0-9ED5-23CDB2F6ECB2}">
      <dgm:prSet/>
      <dgm:spPr/>
      <dgm:t>
        <a:bodyPr/>
        <a:lstStyle/>
        <a:p>
          <a:endParaRPr lang="en-GB"/>
        </a:p>
      </dgm:t>
    </dgm:pt>
    <dgm:pt modelId="{B8792F93-727A-49FA-B6EC-BB14430F9285}" type="sibTrans" cxnId="{7E981C5A-3925-40F0-9ED5-23CDB2F6ECB2}">
      <dgm:prSet/>
      <dgm:spPr/>
      <dgm:t>
        <a:bodyPr/>
        <a:lstStyle/>
        <a:p>
          <a:endParaRPr lang="en-GB"/>
        </a:p>
      </dgm:t>
    </dgm:pt>
    <dgm:pt modelId="{A3F49B7D-9742-4B13-8144-8398CC32D889}">
      <dgm:prSet phldrT="[Text]"/>
      <dgm:spPr/>
      <dgm:t>
        <a:bodyPr/>
        <a:lstStyle/>
        <a:p>
          <a:r>
            <a:rPr lang="en-US" dirty="0"/>
            <a:t>Got up</a:t>
          </a:r>
          <a:endParaRPr lang="en-GB" dirty="0"/>
        </a:p>
      </dgm:t>
    </dgm:pt>
    <dgm:pt modelId="{0936A310-A812-4138-888A-B53F7438BBAD}" type="parTrans" cxnId="{E22244C8-2AB2-4A2F-AFC1-D312919E2375}">
      <dgm:prSet/>
      <dgm:spPr/>
      <dgm:t>
        <a:bodyPr/>
        <a:lstStyle/>
        <a:p>
          <a:endParaRPr lang="en-GB"/>
        </a:p>
      </dgm:t>
    </dgm:pt>
    <dgm:pt modelId="{33A9B3CF-BDE0-4DED-911E-F18BFD191D5A}" type="sibTrans" cxnId="{E22244C8-2AB2-4A2F-AFC1-D312919E2375}">
      <dgm:prSet/>
      <dgm:spPr/>
      <dgm:t>
        <a:bodyPr/>
        <a:lstStyle/>
        <a:p>
          <a:endParaRPr lang="en-GB"/>
        </a:p>
      </dgm:t>
    </dgm:pt>
    <dgm:pt modelId="{86A1181F-5AD6-420D-BE19-ED5396BB678B}">
      <dgm:prSet phldrT="[Text]"/>
      <dgm:spPr/>
      <dgm:t>
        <a:bodyPr/>
        <a:lstStyle/>
        <a:p>
          <a:r>
            <a:rPr lang="en-US" dirty="0"/>
            <a:t>Called</a:t>
          </a:r>
          <a:endParaRPr lang="en-GB" dirty="0"/>
        </a:p>
      </dgm:t>
    </dgm:pt>
    <dgm:pt modelId="{204F6FD5-512D-461F-BB16-89151FB5D497}" type="parTrans" cxnId="{9560603A-BB98-4702-A547-5F7F86EF90C9}">
      <dgm:prSet/>
      <dgm:spPr/>
      <dgm:t>
        <a:bodyPr/>
        <a:lstStyle/>
        <a:p>
          <a:endParaRPr lang="en-GB"/>
        </a:p>
      </dgm:t>
    </dgm:pt>
    <dgm:pt modelId="{BBAD86D4-E73B-4850-B88B-EC4CB9A9A86E}" type="sibTrans" cxnId="{9560603A-BB98-4702-A547-5F7F86EF90C9}">
      <dgm:prSet/>
      <dgm:spPr/>
      <dgm:t>
        <a:bodyPr/>
        <a:lstStyle/>
        <a:p>
          <a:endParaRPr lang="en-GB"/>
        </a:p>
      </dgm:t>
    </dgm:pt>
    <dgm:pt modelId="{222CA903-2A2B-4872-A6D3-BE20F598B9E6}">
      <dgm:prSet phldrT="[Text]"/>
      <dgm:spPr/>
      <dgm:t>
        <a:bodyPr/>
        <a:lstStyle/>
        <a:p>
          <a:r>
            <a:rPr lang="en-US" dirty="0"/>
            <a:t>Said</a:t>
          </a:r>
          <a:endParaRPr lang="en-GB" dirty="0"/>
        </a:p>
      </dgm:t>
    </dgm:pt>
    <dgm:pt modelId="{11DE5EDB-02AE-4ABE-A9FF-F1F441FA500D}" type="parTrans" cxnId="{68F3F9E3-1D2A-440F-ADAF-9F2A5B3C7CBC}">
      <dgm:prSet/>
      <dgm:spPr/>
      <dgm:t>
        <a:bodyPr/>
        <a:lstStyle/>
        <a:p>
          <a:endParaRPr lang="en-GB"/>
        </a:p>
      </dgm:t>
    </dgm:pt>
    <dgm:pt modelId="{498E3F38-5B32-42CD-80C2-F445A95BA74D}" type="sibTrans" cxnId="{68F3F9E3-1D2A-440F-ADAF-9F2A5B3C7CBC}">
      <dgm:prSet/>
      <dgm:spPr/>
      <dgm:t>
        <a:bodyPr/>
        <a:lstStyle/>
        <a:p>
          <a:endParaRPr lang="en-GB"/>
        </a:p>
      </dgm:t>
    </dgm:pt>
    <dgm:pt modelId="{4E9642F6-1002-4F87-9DF0-2750346B375A}">
      <dgm:prSet phldrT="[Text]"/>
      <dgm:spPr/>
      <dgm:t>
        <a:bodyPr/>
        <a:lstStyle/>
        <a:p>
          <a:r>
            <a:rPr lang="en-US" dirty="0"/>
            <a:t>Went</a:t>
          </a:r>
          <a:endParaRPr lang="en-GB" dirty="0"/>
        </a:p>
      </dgm:t>
    </dgm:pt>
    <dgm:pt modelId="{10687ADF-6FBF-458D-8E35-274E9CB49535}" type="parTrans" cxnId="{AD6DAD6A-6C10-4FD4-B3C8-582B524378C1}">
      <dgm:prSet/>
      <dgm:spPr/>
      <dgm:t>
        <a:bodyPr/>
        <a:lstStyle/>
        <a:p>
          <a:endParaRPr lang="en-GB"/>
        </a:p>
      </dgm:t>
    </dgm:pt>
    <dgm:pt modelId="{BBAA8668-97FD-4F1C-B6A0-4EB971B06197}" type="sibTrans" cxnId="{AD6DAD6A-6C10-4FD4-B3C8-582B524378C1}">
      <dgm:prSet/>
      <dgm:spPr/>
      <dgm:t>
        <a:bodyPr/>
        <a:lstStyle/>
        <a:p>
          <a:endParaRPr lang="en-GB"/>
        </a:p>
      </dgm:t>
    </dgm:pt>
    <dgm:pt modelId="{5E329D91-0C8E-4FB2-BE00-0E8245C79513}">
      <dgm:prSet phldrT="[Text]"/>
      <dgm:spPr/>
      <dgm:t>
        <a:bodyPr/>
        <a:lstStyle/>
        <a:p>
          <a:r>
            <a:rPr lang="en-US" dirty="0"/>
            <a:t>Had</a:t>
          </a:r>
          <a:endParaRPr lang="en-GB" dirty="0"/>
        </a:p>
      </dgm:t>
    </dgm:pt>
    <dgm:pt modelId="{7B500832-0B74-4398-B545-C62CA41704FB}" type="parTrans" cxnId="{E690D75E-D688-4D06-B3FA-EDCEBEE4DA92}">
      <dgm:prSet/>
      <dgm:spPr/>
      <dgm:t>
        <a:bodyPr/>
        <a:lstStyle/>
        <a:p>
          <a:endParaRPr lang="en-GB"/>
        </a:p>
      </dgm:t>
    </dgm:pt>
    <dgm:pt modelId="{039F8E14-17B4-45B3-B853-FB0927CD4B9F}" type="sibTrans" cxnId="{E690D75E-D688-4D06-B3FA-EDCEBEE4DA92}">
      <dgm:prSet/>
      <dgm:spPr/>
      <dgm:t>
        <a:bodyPr/>
        <a:lstStyle/>
        <a:p>
          <a:endParaRPr lang="en-GB"/>
        </a:p>
      </dgm:t>
    </dgm:pt>
    <dgm:pt modelId="{1334F969-B63C-46C8-B5B2-21CA0B25F29C}">
      <dgm:prSet phldrT="[Text]"/>
      <dgm:spPr/>
      <dgm:t>
        <a:bodyPr/>
        <a:lstStyle/>
        <a:p>
          <a:r>
            <a:rPr lang="en-US" dirty="0"/>
            <a:t>Said sorry</a:t>
          </a:r>
          <a:endParaRPr lang="en-GB" dirty="0"/>
        </a:p>
      </dgm:t>
    </dgm:pt>
    <dgm:pt modelId="{F62625A1-350C-4EE8-B928-540B35F06FF3}" type="parTrans" cxnId="{5B21EABE-3A03-43FC-A157-37E923814D10}">
      <dgm:prSet/>
      <dgm:spPr/>
      <dgm:t>
        <a:bodyPr/>
        <a:lstStyle/>
        <a:p>
          <a:endParaRPr lang="en-GB"/>
        </a:p>
      </dgm:t>
    </dgm:pt>
    <dgm:pt modelId="{420DF7DE-3BB3-4470-9EC3-9F6E2D4934CE}" type="sibTrans" cxnId="{5B21EABE-3A03-43FC-A157-37E923814D10}">
      <dgm:prSet/>
      <dgm:spPr/>
      <dgm:t>
        <a:bodyPr/>
        <a:lstStyle/>
        <a:p>
          <a:endParaRPr lang="en-GB"/>
        </a:p>
      </dgm:t>
    </dgm:pt>
    <dgm:pt modelId="{DEAE53FE-7F66-43D1-BF15-743D765363D1}">
      <dgm:prSet phldrT="[Text]"/>
      <dgm:spPr/>
      <dgm:t>
        <a:bodyPr/>
        <a:lstStyle/>
        <a:p>
          <a:r>
            <a:rPr lang="en-US" dirty="0"/>
            <a:t>Didn’t answer</a:t>
          </a:r>
          <a:endParaRPr lang="en-GB" dirty="0"/>
        </a:p>
      </dgm:t>
    </dgm:pt>
    <dgm:pt modelId="{3CA41689-709B-4E63-8628-70EF7472623D}" type="parTrans" cxnId="{00BA4AA3-090F-4934-83AF-60CE65514D04}">
      <dgm:prSet/>
      <dgm:spPr/>
      <dgm:t>
        <a:bodyPr/>
        <a:lstStyle/>
        <a:p>
          <a:endParaRPr lang="en-GB"/>
        </a:p>
      </dgm:t>
    </dgm:pt>
    <dgm:pt modelId="{7D189314-2B1C-4125-BC4F-C8B32968FCA2}" type="sibTrans" cxnId="{00BA4AA3-090F-4934-83AF-60CE65514D04}">
      <dgm:prSet/>
      <dgm:spPr/>
      <dgm:t>
        <a:bodyPr/>
        <a:lstStyle/>
        <a:p>
          <a:endParaRPr lang="en-GB"/>
        </a:p>
      </dgm:t>
    </dgm:pt>
    <dgm:pt modelId="{BDA17B80-5B8D-4A3C-A356-BCDB845616D4}">
      <dgm:prSet phldrT="[Text]"/>
      <dgm:spPr/>
      <dgm:t>
        <a:bodyPr/>
        <a:lstStyle/>
        <a:p>
          <a:r>
            <a:rPr lang="en-US" dirty="0"/>
            <a:t>Went</a:t>
          </a:r>
        </a:p>
      </dgm:t>
    </dgm:pt>
    <dgm:pt modelId="{1AFF3976-095E-423E-BE17-719E61382D8E}" type="parTrans" cxnId="{73AA69F5-6765-4354-B06B-3B944AEE482C}">
      <dgm:prSet/>
      <dgm:spPr/>
      <dgm:t>
        <a:bodyPr/>
        <a:lstStyle/>
        <a:p>
          <a:endParaRPr lang="en-GB"/>
        </a:p>
      </dgm:t>
    </dgm:pt>
    <dgm:pt modelId="{4F3A04E8-4F76-42FA-AD99-AEF9CBB0698E}" type="sibTrans" cxnId="{73AA69F5-6765-4354-B06B-3B944AEE482C}">
      <dgm:prSet/>
      <dgm:spPr/>
      <dgm:t>
        <a:bodyPr/>
        <a:lstStyle/>
        <a:p>
          <a:endParaRPr lang="en-GB"/>
        </a:p>
      </dgm:t>
    </dgm:pt>
    <dgm:pt modelId="{8A811E44-F6E0-4C4D-947E-9CCAFF7E5E6E}">
      <dgm:prSet phldrT="[Text]"/>
      <dgm:spPr/>
      <dgm:t>
        <a:bodyPr/>
        <a:lstStyle/>
        <a:p>
          <a:r>
            <a:rPr lang="en-US" dirty="0"/>
            <a:t>Looked for</a:t>
          </a:r>
          <a:endParaRPr lang="en-GB" dirty="0"/>
        </a:p>
      </dgm:t>
    </dgm:pt>
    <dgm:pt modelId="{8B6CC842-D141-441D-A335-A5391F144696}" type="parTrans" cxnId="{E2960F12-6EF5-442B-BD04-69DF16C0D476}">
      <dgm:prSet/>
      <dgm:spPr/>
      <dgm:t>
        <a:bodyPr/>
        <a:lstStyle/>
        <a:p>
          <a:endParaRPr lang="en-GB"/>
        </a:p>
      </dgm:t>
    </dgm:pt>
    <dgm:pt modelId="{A773210E-006D-4032-B7CF-52F17B90EC23}" type="sibTrans" cxnId="{E2960F12-6EF5-442B-BD04-69DF16C0D476}">
      <dgm:prSet/>
      <dgm:spPr/>
      <dgm:t>
        <a:bodyPr/>
        <a:lstStyle/>
        <a:p>
          <a:endParaRPr lang="en-GB"/>
        </a:p>
      </dgm:t>
    </dgm:pt>
    <dgm:pt modelId="{9972D525-896A-4651-86C4-94C0CCAC1FEE}">
      <dgm:prSet phldrT="[Text]"/>
      <dgm:spPr/>
      <dgm:t>
        <a:bodyPr/>
        <a:lstStyle/>
        <a:p>
          <a:r>
            <a:rPr lang="en-US" dirty="0"/>
            <a:t>Wrote</a:t>
          </a:r>
          <a:endParaRPr lang="en-GB" dirty="0"/>
        </a:p>
      </dgm:t>
    </dgm:pt>
    <dgm:pt modelId="{3192BB0B-E4EA-4600-929E-63FE47D80089}" type="parTrans" cxnId="{4CFF2C5C-960F-4FF3-8AA1-32FA91870004}">
      <dgm:prSet/>
      <dgm:spPr/>
      <dgm:t>
        <a:bodyPr/>
        <a:lstStyle/>
        <a:p>
          <a:endParaRPr lang="en-GB"/>
        </a:p>
      </dgm:t>
    </dgm:pt>
    <dgm:pt modelId="{F0FAD98E-FA2F-4B78-A678-B318A8F492EB}" type="sibTrans" cxnId="{4CFF2C5C-960F-4FF3-8AA1-32FA91870004}">
      <dgm:prSet/>
      <dgm:spPr/>
      <dgm:t>
        <a:bodyPr/>
        <a:lstStyle/>
        <a:p>
          <a:endParaRPr lang="en-GB"/>
        </a:p>
      </dgm:t>
    </dgm:pt>
    <dgm:pt modelId="{1F1398BE-CFD2-4809-B9D2-454B5D7459B8}">
      <dgm:prSet phldrT="[Text]"/>
      <dgm:spPr/>
      <dgm:t>
        <a:bodyPr/>
        <a:lstStyle/>
        <a:p>
          <a:r>
            <a:rPr lang="en-US" dirty="0"/>
            <a:t>Did damage</a:t>
          </a:r>
          <a:endParaRPr lang="en-GB" dirty="0"/>
        </a:p>
      </dgm:t>
    </dgm:pt>
    <dgm:pt modelId="{B0C19C6F-065D-4172-B2B3-D7CF5179AEB3}" type="parTrans" cxnId="{2E60109A-93FC-4E2F-982B-13971499A42A}">
      <dgm:prSet/>
      <dgm:spPr/>
      <dgm:t>
        <a:bodyPr/>
        <a:lstStyle/>
        <a:p>
          <a:endParaRPr lang="en-GB"/>
        </a:p>
      </dgm:t>
    </dgm:pt>
    <dgm:pt modelId="{1ABCC89A-7A7D-46B2-9A51-30E64C7CD30D}" type="sibTrans" cxnId="{2E60109A-93FC-4E2F-982B-13971499A42A}">
      <dgm:prSet/>
      <dgm:spPr/>
      <dgm:t>
        <a:bodyPr/>
        <a:lstStyle/>
        <a:p>
          <a:endParaRPr lang="en-GB"/>
        </a:p>
      </dgm:t>
    </dgm:pt>
    <dgm:pt modelId="{FF5EAFB3-460C-4C17-BE40-EB138B1CEB40}">
      <dgm:prSet phldrT="[Text]"/>
      <dgm:spPr/>
      <dgm:t>
        <a:bodyPr/>
        <a:lstStyle/>
        <a:p>
          <a:r>
            <a:rPr lang="en-US" dirty="0"/>
            <a:t>Bought</a:t>
          </a:r>
        </a:p>
      </dgm:t>
    </dgm:pt>
    <dgm:pt modelId="{E6C1DAC6-A05B-4625-8859-2F904B135C85}" type="parTrans" cxnId="{8818C764-9160-40FB-AEE3-B707A233FC71}">
      <dgm:prSet/>
      <dgm:spPr/>
      <dgm:t>
        <a:bodyPr/>
        <a:lstStyle/>
        <a:p>
          <a:endParaRPr lang="en-GB"/>
        </a:p>
      </dgm:t>
    </dgm:pt>
    <dgm:pt modelId="{D54B73A9-C5DF-401E-9265-A5B4150AD3FD}" type="sibTrans" cxnId="{8818C764-9160-40FB-AEE3-B707A233FC71}">
      <dgm:prSet/>
      <dgm:spPr/>
      <dgm:t>
        <a:bodyPr/>
        <a:lstStyle/>
        <a:p>
          <a:endParaRPr lang="en-GB"/>
        </a:p>
      </dgm:t>
    </dgm:pt>
    <dgm:pt modelId="{8F78F38A-52E1-4324-B7B7-6CFB49B39123}">
      <dgm:prSet phldrT="[Text]"/>
      <dgm:spPr/>
      <dgm:t>
        <a:bodyPr/>
        <a:lstStyle/>
        <a:p>
          <a:r>
            <a:rPr lang="en-US" dirty="0"/>
            <a:t>Saw</a:t>
          </a:r>
        </a:p>
      </dgm:t>
    </dgm:pt>
    <dgm:pt modelId="{CE75D049-5A8D-46A2-A06B-7EB4C997138B}" type="parTrans" cxnId="{C08F9835-2F5D-4E78-A2F9-16C619B14975}">
      <dgm:prSet/>
      <dgm:spPr/>
      <dgm:t>
        <a:bodyPr/>
        <a:lstStyle/>
        <a:p>
          <a:endParaRPr lang="en-GB"/>
        </a:p>
      </dgm:t>
    </dgm:pt>
    <dgm:pt modelId="{59F4D72E-7F04-4E65-BE18-14E08184045E}" type="sibTrans" cxnId="{C08F9835-2F5D-4E78-A2F9-16C619B14975}">
      <dgm:prSet/>
      <dgm:spPr/>
      <dgm:t>
        <a:bodyPr/>
        <a:lstStyle/>
        <a:p>
          <a:endParaRPr lang="en-GB"/>
        </a:p>
      </dgm:t>
    </dgm:pt>
    <dgm:pt modelId="{407F61A2-26CA-4F28-AE21-47237AD6787B}">
      <dgm:prSet phldrT="[Text]"/>
      <dgm:spPr/>
      <dgm:t>
        <a:bodyPr/>
        <a:lstStyle/>
        <a:p>
          <a:r>
            <a:rPr lang="en-US" dirty="0"/>
            <a:t>Gave</a:t>
          </a:r>
        </a:p>
      </dgm:t>
    </dgm:pt>
    <dgm:pt modelId="{B855D8F1-DF9D-48DE-B713-48357F54CAD5}" type="parTrans" cxnId="{F6BC4D6F-2F2A-4C1F-8B42-133953C9B9E2}">
      <dgm:prSet/>
      <dgm:spPr/>
      <dgm:t>
        <a:bodyPr/>
        <a:lstStyle/>
        <a:p>
          <a:endParaRPr lang="en-GB"/>
        </a:p>
      </dgm:t>
    </dgm:pt>
    <dgm:pt modelId="{59FD152D-DBC5-4A5B-B3D1-66C1C4A50F74}" type="sibTrans" cxnId="{F6BC4D6F-2F2A-4C1F-8B42-133953C9B9E2}">
      <dgm:prSet/>
      <dgm:spPr/>
      <dgm:t>
        <a:bodyPr/>
        <a:lstStyle/>
        <a:p>
          <a:endParaRPr lang="en-GB"/>
        </a:p>
      </dgm:t>
    </dgm:pt>
    <dgm:pt modelId="{44F7F20B-8C0E-4E2C-8AB8-EBBD772E0122}" type="pres">
      <dgm:prSet presAssocID="{3E027409-1216-4E27-A7BD-F6E712B7BF44}" presName="diagram" presStyleCnt="0">
        <dgm:presLayoutVars>
          <dgm:dir/>
          <dgm:resizeHandles val="exact"/>
        </dgm:presLayoutVars>
      </dgm:prSet>
      <dgm:spPr/>
    </dgm:pt>
    <dgm:pt modelId="{DCC16F10-CBE6-4EFD-831F-396F9E698DBF}" type="pres">
      <dgm:prSet presAssocID="{882B25F7-D10D-40E7-B68B-3CEC4F1EE5AA}" presName="node" presStyleLbl="node1" presStyleIdx="0" presStyleCnt="15">
        <dgm:presLayoutVars>
          <dgm:bulletEnabled val="1"/>
        </dgm:presLayoutVars>
      </dgm:prSet>
      <dgm:spPr/>
    </dgm:pt>
    <dgm:pt modelId="{A3817772-A1E7-46A4-AC85-347734E41CDE}" type="pres">
      <dgm:prSet presAssocID="{B8792F93-727A-49FA-B6EC-BB14430F9285}" presName="sibTrans" presStyleCnt="0"/>
      <dgm:spPr/>
    </dgm:pt>
    <dgm:pt modelId="{7CD7CC2E-8CA0-4AC8-9693-8E17DD0BD4C7}" type="pres">
      <dgm:prSet presAssocID="{A3F49B7D-9742-4B13-8144-8398CC32D889}" presName="node" presStyleLbl="node1" presStyleIdx="1" presStyleCnt="15">
        <dgm:presLayoutVars>
          <dgm:bulletEnabled val="1"/>
        </dgm:presLayoutVars>
      </dgm:prSet>
      <dgm:spPr/>
    </dgm:pt>
    <dgm:pt modelId="{4D7CC309-E8C6-440E-B60A-2B461DF79605}" type="pres">
      <dgm:prSet presAssocID="{33A9B3CF-BDE0-4DED-911E-F18BFD191D5A}" presName="sibTrans" presStyleCnt="0"/>
      <dgm:spPr/>
    </dgm:pt>
    <dgm:pt modelId="{90E9CFAE-47BC-4879-8789-830313AEF813}" type="pres">
      <dgm:prSet presAssocID="{86A1181F-5AD6-420D-BE19-ED5396BB678B}" presName="node" presStyleLbl="node1" presStyleIdx="2" presStyleCnt="15">
        <dgm:presLayoutVars>
          <dgm:bulletEnabled val="1"/>
        </dgm:presLayoutVars>
      </dgm:prSet>
      <dgm:spPr/>
    </dgm:pt>
    <dgm:pt modelId="{7BCC86AD-F184-469E-84AE-47C30EC623DA}" type="pres">
      <dgm:prSet presAssocID="{BBAD86D4-E73B-4850-B88B-EC4CB9A9A86E}" presName="sibTrans" presStyleCnt="0"/>
      <dgm:spPr/>
    </dgm:pt>
    <dgm:pt modelId="{1270D8E2-BE8B-46D1-ADC1-7D14A35F4B6D}" type="pres">
      <dgm:prSet presAssocID="{222CA903-2A2B-4872-A6D3-BE20F598B9E6}" presName="node" presStyleLbl="node1" presStyleIdx="3" presStyleCnt="15">
        <dgm:presLayoutVars>
          <dgm:bulletEnabled val="1"/>
        </dgm:presLayoutVars>
      </dgm:prSet>
      <dgm:spPr/>
    </dgm:pt>
    <dgm:pt modelId="{A2F00D97-6989-48BB-9E85-673C007E7DA5}" type="pres">
      <dgm:prSet presAssocID="{498E3F38-5B32-42CD-80C2-F445A95BA74D}" presName="sibTrans" presStyleCnt="0"/>
      <dgm:spPr/>
    </dgm:pt>
    <dgm:pt modelId="{A85693B4-2DE6-4109-8DBB-80A7CB6CA9DC}" type="pres">
      <dgm:prSet presAssocID="{4E9642F6-1002-4F87-9DF0-2750346B375A}" presName="node" presStyleLbl="node1" presStyleIdx="4" presStyleCnt="15">
        <dgm:presLayoutVars>
          <dgm:bulletEnabled val="1"/>
        </dgm:presLayoutVars>
      </dgm:prSet>
      <dgm:spPr/>
    </dgm:pt>
    <dgm:pt modelId="{56053E11-B55C-4C2C-A2E8-0A62A8AC2C7A}" type="pres">
      <dgm:prSet presAssocID="{BBAA8668-97FD-4F1C-B6A0-4EB971B06197}" presName="sibTrans" presStyleCnt="0"/>
      <dgm:spPr/>
    </dgm:pt>
    <dgm:pt modelId="{070C7C97-4CEF-4880-ADE1-44FB60D59073}" type="pres">
      <dgm:prSet presAssocID="{1334F969-B63C-46C8-B5B2-21CA0B25F29C}" presName="node" presStyleLbl="node1" presStyleIdx="5" presStyleCnt="15">
        <dgm:presLayoutVars>
          <dgm:bulletEnabled val="1"/>
        </dgm:presLayoutVars>
      </dgm:prSet>
      <dgm:spPr/>
    </dgm:pt>
    <dgm:pt modelId="{DF10CB41-249C-4F19-BDC4-F1B4B9CAB868}" type="pres">
      <dgm:prSet presAssocID="{420DF7DE-3BB3-4470-9EC3-9F6E2D4934CE}" presName="sibTrans" presStyleCnt="0"/>
      <dgm:spPr/>
    </dgm:pt>
    <dgm:pt modelId="{170087AB-FE6B-42D4-BD03-B7A662BB36C0}" type="pres">
      <dgm:prSet presAssocID="{DEAE53FE-7F66-43D1-BF15-743D765363D1}" presName="node" presStyleLbl="node1" presStyleIdx="6" presStyleCnt="15">
        <dgm:presLayoutVars>
          <dgm:bulletEnabled val="1"/>
        </dgm:presLayoutVars>
      </dgm:prSet>
      <dgm:spPr/>
    </dgm:pt>
    <dgm:pt modelId="{E27B93FE-1D4F-48CF-A30B-AABC70142AE6}" type="pres">
      <dgm:prSet presAssocID="{7D189314-2B1C-4125-BC4F-C8B32968FCA2}" presName="sibTrans" presStyleCnt="0"/>
      <dgm:spPr/>
    </dgm:pt>
    <dgm:pt modelId="{4530E6B9-C629-4FCB-87F4-423F707E5D08}" type="pres">
      <dgm:prSet presAssocID="{BDA17B80-5B8D-4A3C-A356-BCDB845616D4}" presName="node" presStyleLbl="node1" presStyleIdx="7" presStyleCnt="15">
        <dgm:presLayoutVars>
          <dgm:bulletEnabled val="1"/>
        </dgm:presLayoutVars>
      </dgm:prSet>
      <dgm:spPr/>
    </dgm:pt>
    <dgm:pt modelId="{BC0829BD-8854-4781-A205-D07276057AE9}" type="pres">
      <dgm:prSet presAssocID="{4F3A04E8-4F76-42FA-AD99-AEF9CBB0698E}" presName="sibTrans" presStyleCnt="0"/>
      <dgm:spPr/>
    </dgm:pt>
    <dgm:pt modelId="{D856D043-B29A-430C-A18C-065B1A14B3C6}" type="pres">
      <dgm:prSet presAssocID="{8F78F38A-52E1-4324-B7B7-6CFB49B39123}" presName="node" presStyleLbl="node1" presStyleIdx="8" presStyleCnt="15">
        <dgm:presLayoutVars>
          <dgm:bulletEnabled val="1"/>
        </dgm:presLayoutVars>
      </dgm:prSet>
      <dgm:spPr/>
    </dgm:pt>
    <dgm:pt modelId="{0ACCF75C-1A97-442F-B7BA-6FB6E2C04674}" type="pres">
      <dgm:prSet presAssocID="{59F4D72E-7F04-4E65-BE18-14E08184045E}" presName="sibTrans" presStyleCnt="0"/>
      <dgm:spPr/>
    </dgm:pt>
    <dgm:pt modelId="{97AF08AD-364E-49C4-9701-FD47CCD31338}" type="pres">
      <dgm:prSet presAssocID="{407F61A2-26CA-4F28-AE21-47237AD6787B}" presName="node" presStyleLbl="node1" presStyleIdx="9" presStyleCnt="15">
        <dgm:presLayoutVars>
          <dgm:bulletEnabled val="1"/>
        </dgm:presLayoutVars>
      </dgm:prSet>
      <dgm:spPr/>
    </dgm:pt>
    <dgm:pt modelId="{035DDB1F-D1E3-4BDB-B3FB-4DFA6A09033E}" type="pres">
      <dgm:prSet presAssocID="{59FD152D-DBC5-4A5B-B3D1-66C1C4A50F74}" presName="sibTrans" presStyleCnt="0"/>
      <dgm:spPr/>
    </dgm:pt>
    <dgm:pt modelId="{F65833B0-5043-44E1-9EB3-74BCED4706C1}" type="pres">
      <dgm:prSet presAssocID="{FF5EAFB3-460C-4C17-BE40-EB138B1CEB40}" presName="node" presStyleLbl="node1" presStyleIdx="10" presStyleCnt="15">
        <dgm:presLayoutVars>
          <dgm:bulletEnabled val="1"/>
        </dgm:presLayoutVars>
      </dgm:prSet>
      <dgm:spPr/>
    </dgm:pt>
    <dgm:pt modelId="{DCADBA68-B790-40BD-8B46-3DBDCD933FF8}" type="pres">
      <dgm:prSet presAssocID="{D54B73A9-C5DF-401E-9265-A5B4150AD3FD}" presName="sibTrans" presStyleCnt="0"/>
      <dgm:spPr/>
    </dgm:pt>
    <dgm:pt modelId="{DF0CE698-DF62-4A34-93A7-ED131B40F1C2}" type="pres">
      <dgm:prSet presAssocID="{8A811E44-F6E0-4C4D-947E-9CCAFF7E5E6E}" presName="node" presStyleLbl="node1" presStyleIdx="11" presStyleCnt="15">
        <dgm:presLayoutVars>
          <dgm:bulletEnabled val="1"/>
        </dgm:presLayoutVars>
      </dgm:prSet>
      <dgm:spPr/>
    </dgm:pt>
    <dgm:pt modelId="{75EBD094-6BA9-4980-9B39-3055D6275451}" type="pres">
      <dgm:prSet presAssocID="{A773210E-006D-4032-B7CF-52F17B90EC23}" presName="sibTrans" presStyleCnt="0"/>
      <dgm:spPr/>
    </dgm:pt>
    <dgm:pt modelId="{A25B61B3-122C-4BD5-8B47-6EDBCA3AC713}" type="pres">
      <dgm:prSet presAssocID="{9972D525-896A-4651-86C4-94C0CCAC1FEE}" presName="node" presStyleLbl="node1" presStyleIdx="12" presStyleCnt="15">
        <dgm:presLayoutVars>
          <dgm:bulletEnabled val="1"/>
        </dgm:presLayoutVars>
      </dgm:prSet>
      <dgm:spPr/>
    </dgm:pt>
    <dgm:pt modelId="{D6B100AB-1065-4B04-8356-B81719CE64BA}" type="pres">
      <dgm:prSet presAssocID="{F0FAD98E-FA2F-4B78-A678-B318A8F492EB}" presName="sibTrans" presStyleCnt="0"/>
      <dgm:spPr/>
    </dgm:pt>
    <dgm:pt modelId="{6602211A-34B7-4B8E-A53B-949ADF39BDD7}" type="pres">
      <dgm:prSet presAssocID="{1F1398BE-CFD2-4809-B9D2-454B5D7459B8}" presName="node" presStyleLbl="node1" presStyleIdx="13" presStyleCnt="15">
        <dgm:presLayoutVars>
          <dgm:bulletEnabled val="1"/>
        </dgm:presLayoutVars>
      </dgm:prSet>
      <dgm:spPr/>
    </dgm:pt>
    <dgm:pt modelId="{21DDD28E-4658-4762-8AEA-701D1B6D699E}" type="pres">
      <dgm:prSet presAssocID="{1ABCC89A-7A7D-46B2-9A51-30E64C7CD30D}" presName="sibTrans" presStyleCnt="0"/>
      <dgm:spPr/>
    </dgm:pt>
    <dgm:pt modelId="{4872C758-FBDF-4EDE-8EB9-CF6F86D06FAB}" type="pres">
      <dgm:prSet presAssocID="{5E329D91-0C8E-4FB2-BE00-0E8245C79513}" presName="node" presStyleLbl="node1" presStyleIdx="14" presStyleCnt="15">
        <dgm:presLayoutVars>
          <dgm:bulletEnabled val="1"/>
        </dgm:presLayoutVars>
      </dgm:prSet>
      <dgm:spPr/>
    </dgm:pt>
  </dgm:ptLst>
  <dgm:cxnLst>
    <dgm:cxn modelId="{E2960F12-6EF5-442B-BD04-69DF16C0D476}" srcId="{3E027409-1216-4E27-A7BD-F6E712B7BF44}" destId="{8A811E44-F6E0-4C4D-947E-9CCAFF7E5E6E}" srcOrd="11" destOrd="0" parTransId="{8B6CC842-D141-441D-A335-A5391F144696}" sibTransId="{A773210E-006D-4032-B7CF-52F17B90EC23}"/>
    <dgm:cxn modelId="{A94F6C17-3D0C-49B2-8727-1B428EB0481E}" type="presOf" srcId="{882B25F7-D10D-40E7-B68B-3CEC4F1EE5AA}" destId="{DCC16F10-CBE6-4EFD-831F-396F9E698DBF}" srcOrd="0" destOrd="0" presId="urn:microsoft.com/office/officeart/2005/8/layout/default"/>
    <dgm:cxn modelId="{6D119E1E-1A34-4D23-BAD6-174E08557605}" type="presOf" srcId="{407F61A2-26CA-4F28-AE21-47237AD6787B}" destId="{97AF08AD-364E-49C4-9701-FD47CCD31338}" srcOrd="0" destOrd="0" presId="urn:microsoft.com/office/officeart/2005/8/layout/default"/>
    <dgm:cxn modelId="{CEA4FD1F-76C1-42E3-92A1-3F3C5FC8175A}" type="presOf" srcId="{1334F969-B63C-46C8-B5B2-21CA0B25F29C}" destId="{070C7C97-4CEF-4880-ADE1-44FB60D59073}" srcOrd="0" destOrd="0" presId="urn:microsoft.com/office/officeart/2005/8/layout/default"/>
    <dgm:cxn modelId="{8FF12E27-4CFA-4E76-877A-6476F5E95AED}" type="presOf" srcId="{BDA17B80-5B8D-4A3C-A356-BCDB845616D4}" destId="{4530E6B9-C629-4FCB-87F4-423F707E5D08}" srcOrd="0" destOrd="0" presId="urn:microsoft.com/office/officeart/2005/8/layout/default"/>
    <dgm:cxn modelId="{C08F9835-2F5D-4E78-A2F9-16C619B14975}" srcId="{3E027409-1216-4E27-A7BD-F6E712B7BF44}" destId="{8F78F38A-52E1-4324-B7B7-6CFB49B39123}" srcOrd="8" destOrd="0" parTransId="{CE75D049-5A8D-46A2-A06B-7EB4C997138B}" sibTransId="{59F4D72E-7F04-4E65-BE18-14E08184045E}"/>
    <dgm:cxn modelId="{9560603A-BB98-4702-A547-5F7F86EF90C9}" srcId="{3E027409-1216-4E27-A7BD-F6E712B7BF44}" destId="{86A1181F-5AD6-420D-BE19-ED5396BB678B}" srcOrd="2" destOrd="0" parTransId="{204F6FD5-512D-461F-BB16-89151FB5D497}" sibTransId="{BBAD86D4-E73B-4850-B88B-EC4CB9A9A86E}"/>
    <dgm:cxn modelId="{4CFF2C5C-960F-4FF3-8AA1-32FA91870004}" srcId="{3E027409-1216-4E27-A7BD-F6E712B7BF44}" destId="{9972D525-896A-4651-86C4-94C0CCAC1FEE}" srcOrd="12" destOrd="0" parTransId="{3192BB0B-E4EA-4600-929E-63FE47D80089}" sibTransId="{F0FAD98E-FA2F-4B78-A678-B318A8F492EB}"/>
    <dgm:cxn modelId="{E690D75E-D688-4D06-B3FA-EDCEBEE4DA92}" srcId="{3E027409-1216-4E27-A7BD-F6E712B7BF44}" destId="{5E329D91-0C8E-4FB2-BE00-0E8245C79513}" srcOrd="14" destOrd="0" parTransId="{7B500832-0B74-4398-B545-C62CA41704FB}" sibTransId="{039F8E14-17B4-45B3-B853-FB0927CD4B9F}"/>
    <dgm:cxn modelId="{7A422B60-7BB4-4BBC-9FAA-B385280E4912}" type="presOf" srcId="{1F1398BE-CFD2-4809-B9D2-454B5D7459B8}" destId="{6602211A-34B7-4B8E-A53B-949ADF39BDD7}" srcOrd="0" destOrd="0" presId="urn:microsoft.com/office/officeart/2005/8/layout/default"/>
    <dgm:cxn modelId="{FA3F5C43-B8D6-4509-96DC-04D0C5480BF7}" type="presOf" srcId="{FF5EAFB3-460C-4C17-BE40-EB138B1CEB40}" destId="{F65833B0-5043-44E1-9EB3-74BCED4706C1}" srcOrd="0" destOrd="0" presId="urn:microsoft.com/office/officeart/2005/8/layout/default"/>
    <dgm:cxn modelId="{8818C764-9160-40FB-AEE3-B707A233FC71}" srcId="{3E027409-1216-4E27-A7BD-F6E712B7BF44}" destId="{FF5EAFB3-460C-4C17-BE40-EB138B1CEB40}" srcOrd="10" destOrd="0" parTransId="{E6C1DAC6-A05B-4625-8859-2F904B135C85}" sibTransId="{D54B73A9-C5DF-401E-9265-A5B4150AD3FD}"/>
    <dgm:cxn modelId="{AD6DAD6A-6C10-4FD4-B3C8-582B524378C1}" srcId="{3E027409-1216-4E27-A7BD-F6E712B7BF44}" destId="{4E9642F6-1002-4F87-9DF0-2750346B375A}" srcOrd="4" destOrd="0" parTransId="{10687ADF-6FBF-458D-8E35-274E9CB49535}" sibTransId="{BBAA8668-97FD-4F1C-B6A0-4EB971B06197}"/>
    <dgm:cxn modelId="{29534D6D-A411-40A1-9B29-68849FD8BC91}" type="presOf" srcId="{8A811E44-F6E0-4C4D-947E-9CCAFF7E5E6E}" destId="{DF0CE698-DF62-4A34-93A7-ED131B40F1C2}" srcOrd="0" destOrd="0" presId="urn:microsoft.com/office/officeart/2005/8/layout/default"/>
    <dgm:cxn modelId="{F6BC4D6F-2F2A-4C1F-8B42-133953C9B9E2}" srcId="{3E027409-1216-4E27-A7BD-F6E712B7BF44}" destId="{407F61A2-26CA-4F28-AE21-47237AD6787B}" srcOrd="9" destOrd="0" parTransId="{B855D8F1-DF9D-48DE-B713-48357F54CAD5}" sibTransId="{59FD152D-DBC5-4A5B-B3D1-66C1C4A50F74}"/>
    <dgm:cxn modelId="{23BA9D71-DB0E-4A35-89CB-B9F88B98E319}" type="presOf" srcId="{A3F49B7D-9742-4B13-8144-8398CC32D889}" destId="{7CD7CC2E-8CA0-4AC8-9693-8E17DD0BD4C7}" srcOrd="0" destOrd="0" presId="urn:microsoft.com/office/officeart/2005/8/layout/default"/>
    <dgm:cxn modelId="{2CBDAA51-D24B-4A9C-94C0-69FE78E20F15}" type="presOf" srcId="{222CA903-2A2B-4872-A6D3-BE20F598B9E6}" destId="{1270D8E2-BE8B-46D1-ADC1-7D14A35F4B6D}" srcOrd="0" destOrd="0" presId="urn:microsoft.com/office/officeart/2005/8/layout/default"/>
    <dgm:cxn modelId="{EA883453-13AA-4920-B8F4-6FD6AEBB2F7A}" type="presOf" srcId="{86A1181F-5AD6-420D-BE19-ED5396BB678B}" destId="{90E9CFAE-47BC-4879-8789-830313AEF813}" srcOrd="0" destOrd="0" presId="urn:microsoft.com/office/officeart/2005/8/layout/default"/>
    <dgm:cxn modelId="{2C010375-C9C3-4962-AF96-D82590BAFDA2}" type="presOf" srcId="{DEAE53FE-7F66-43D1-BF15-743D765363D1}" destId="{170087AB-FE6B-42D4-BD03-B7A662BB36C0}" srcOrd="0" destOrd="0" presId="urn:microsoft.com/office/officeart/2005/8/layout/default"/>
    <dgm:cxn modelId="{7E981C5A-3925-40F0-9ED5-23CDB2F6ECB2}" srcId="{3E027409-1216-4E27-A7BD-F6E712B7BF44}" destId="{882B25F7-D10D-40E7-B68B-3CEC4F1EE5AA}" srcOrd="0" destOrd="0" parTransId="{539C2188-2751-48F1-9D01-12AE489BBA2A}" sibTransId="{B8792F93-727A-49FA-B6EC-BB14430F9285}"/>
    <dgm:cxn modelId="{0E3E908F-48AB-4EBC-AD55-D8DBC9B67DEB}" type="presOf" srcId="{4E9642F6-1002-4F87-9DF0-2750346B375A}" destId="{A85693B4-2DE6-4109-8DBB-80A7CB6CA9DC}" srcOrd="0" destOrd="0" presId="urn:microsoft.com/office/officeart/2005/8/layout/default"/>
    <dgm:cxn modelId="{F0384492-77A0-4AE5-9B3C-A79A33EAD579}" type="presOf" srcId="{9972D525-896A-4651-86C4-94C0CCAC1FEE}" destId="{A25B61B3-122C-4BD5-8B47-6EDBCA3AC713}" srcOrd="0" destOrd="0" presId="urn:microsoft.com/office/officeart/2005/8/layout/default"/>
    <dgm:cxn modelId="{2E60109A-93FC-4E2F-982B-13971499A42A}" srcId="{3E027409-1216-4E27-A7BD-F6E712B7BF44}" destId="{1F1398BE-CFD2-4809-B9D2-454B5D7459B8}" srcOrd="13" destOrd="0" parTransId="{B0C19C6F-065D-4172-B2B3-D7CF5179AEB3}" sibTransId="{1ABCC89A-7A7D-46B2-9A51-30E64C7CD30D}"/>
    <dgm:cxn modelId="{00BA4AA3-090F-4934-83AF-60CE65514D04}" srcId="{3E027409-1216-4E27-A7BD-F6E712B7BF44}" destId="{DEAE53FE-7F66-43D1-BF15-743D765363D1}" srcOrd="6" destOrd="0" parTransId="{3CA41689-709B-4E63-8628-70EF7472623D}" sibTransId="{7D189314-2B1C-4125-BC4F-C8B32968FCA2}"/>
    <dgm:cxn modelId="{1C0939B2-BFE6-4D6C-BD2C-1FED95CB0A3E}" type="presOf" srcId="{5E329D91-0C8E-4FB2-BE00-0E8245C79513}" destId="{4872C758-FBDF-4EDE-8EB9-CF6F86D06FAB}" srcOrd="0" destOrd="0" presId="urn:microsoft.com/office/officeart/2005/8/layout/default"/>
    <dgm:cxn modelId="{5B21EABE-3A03-43FC-A157-37E923814D10}" srcId="{3E027409-1216-4E27-A7BD-F6E712B7BF44}" destId="{1334F969-B63C-46C8-B5B2-21CA0B25F29C}" srcOrd="5" destOrd="0" parTransId="{F62625A1-350C-4EE8-B928-540B35F06FF3}" sibTransId="{420DF7DE-3BB3-4470-9EC3-9F6E2D4934CE}"/>
    <dgm:cxn modelId="{9E04C3C3-3307-4EAB-8F61-B312E9FBDB1C}" type="presOf" srcId="{8F78F38A-52E1-4324-B7B7-6CFB49B39123}" destId="{D856D043-B29A-430C-A18C-065B1A14B3C6}" srcOrd="0" destOrd="0" presId="urn:microsoft.com/office/officeart/2005/8/layout/default"/>
    <dgm:cxn modelId="{E22244C8-2AB2-4A2F-AFC1-D312919E2375}" srcId="{3E027409-1216-4E27-A7BD-F6E712B7BF44}" destId="{A3F49B7D-9742-4B13-8144-8398CC32D889}" srcOrd="1" destOrd="0" parTransId="{0936A310-A812-4138-888A-B53F7438BBAD}" sibTransId="{33A9B3CF-BDE0-4DED-911E-F18BFD191D5A}"/>
    <dgm:cxn modelId="{68F3F9E3-1D2A-440F-ADAF-9F2A5B3C7CBC}" srcId="{3E027409-1216-4E27-A7BD-F6E712B7BF44}" destId="{222CA903-2A2B-4872-A6D3-BE20F598B9E6}" srcOrd="3" destOrd="0" parTransId="{11DE5EDB-02AE-4ABE-A9FF-F1F441FA500D}" sibTransId="{498E3F38-5B32-42CD-80C2-F445A95BA74D}"/>
    <dgm:cxn modelId="{6159E7F3-5591-44F6-A62F-A3756189280C}" type="presOf" srcId="{3E027409-1216-4E27-A7BD-F6E712B7BF44}" destId="{44F7F20B-8C0E-4E2C-8AB8-EBBD772E0122}" srcOrd="0" destOrd="0" presId="urn:microsoft.com/office/officeart/2005/8/layout/default"/>
    <dgm:cxn modelId="{73AA69F5-6765-4354-B06B-3B944AEE482C}" srcId="{3E027409-1216-4E27-A7BD-F6E712B7BF44}" destId="{BDA17B80-5B8D-4A3C-A356-BCDB845616D4}" srcOrd="7" destOrd="0" parTransId="{1AFF3976-095E-423E-BE17-719E61382D8E}" sibTransId="{4F3A04E8-4F76-42FA-AD99-AEF9CBB0698E}"/>
    <dgm:cxn modelId="{10294673-A22F-4BAD-B23D-0161C4C79F03}" type="presParOf" srcId="{44F7F20B-8C0E-4E2C-8AB8-EBBD772E0122}" destId="{DCC16F10-CBE6-4EFD-831F-396F9E698DBF}" srcOrd="0" destOrd="0" presId="urn:microsoft.com/office/officeart/2005/8/layout/default"/>
    <dgm:cxn modelId="{CCEFBF0F-1DDC-4A1B-B51F-8D47CED17F4F}" type="presParOf" srcId="{44F7F20B-8C0E-4E2C-8AB8-EBBD772E0122}" destId="{A3817772-A1E7-46A4-AC85-347734E41CDE}" srcOrd="1" destOrd="0" presId="urn:microsoft.com/office/officeart/2005/8/layout/default"/>
    <dgm:cxn modelId="{76531500-9238-4D3D-B566-494254B5DEA7}" type="presParOf" srcId="{44F7F20B-8C0E-4E2C-8AB8-EBBD772E0122}" destId="{7CD7CC2E-8CA0-4AC8-9693-8E17DD0BD4C7}" srcOrd="2" destOrd="0" presId="urn:microsoft.com/office/officeart/2005/8/layout/default"/>
    <dgm:cxn modelId="{2ADCAEFB-40C6-49E8-8E11-A2319FCDDB59}" type="presParOf" srcId="{44F7F20B-8C0E-4E2C-8AB8-EBBD772E0122}" destId="{4D7CC309-E8C6-440E-B60A-2B461DF79605}" srcOrd="3" destOrd="0" presId="urn:microsoft.com/office/officeart/2005/8/layout/default"/>
    <dgm:cxn modelId="{0E34191D-9DAF-48AE-A941-2E4F0E20CA87}" type="presParOf" srcId="{44F7F20B-8C0E-4E2C-8AB8-EBBD772E0122}" destId="{90E9CFAE-47BC-4879-8789-830313AEF813}" srcOrd="4" destOrd="0" presId="urn:microsoft.com/office/officeart/2005/8/layout/default"/>
    <dgm:cxn modelId="{99C1B406-CCBE-450A-9981-B1DF245F42E6}" type="presParOf" srcId="{44F7F20B-8C0E-4E2C-8AB8-EBBD772E0122}" destId="{7BCC86AD-F184-469E-84AE-47C30EC623DA}" srcOrd="5" destOrd="0" presId="urn:microsoft.com/office/officeart/2005/8/layout/default"/>
    <dgm:cxn modelId="{F73F9589-2BBB-402D-B3A8-50730B68E16B}" type="presParOf" srcId="{44F7F20B-8C0E-4E2C-8AB8-EBBD772E0122}" destId="{1270D8E2-BE8B-46D1-ADC1-7D14A35F4B6D}" srcOrd="6" destOrd="0" presId="urn:microsoft.com/office/officeart/2005/8/layout/default"/>
    <dgm:cxn modelId="{7FABAF6E-F871-446C-B95D-3F7BCBB9C625}" type="presParOf" srcId="{44F7F20B-8C0E-4E2C-8AB8-EBBD772E0122}" destId="{A2F00D97-6989-48BB-9E85-673C007E7DA5}" srcOrd="7" destOrd="0" presId="urn:microsoft.com/office/officeart/2005/8/layout/default"/>
    <dgm:cxn modelId="{F12E171D-7E6E-4CF7-87F1-7ABA41A08156}" type="presParOf" srcId="{44F7F20B-8C0E-4E2C-8AB8-EBBD772E0122}" destId="{A85693B4-2DE6-4109-8DBB-80A7CB6CA9DC}" srcOrd="8" destOrd="0" presId="urn:microsoft.com/office/officeart/2005/8/layout/default"/>
    <dgm:cxn modelId="{C39AFD2B-616A-4F58-BC60-79EA991E5D7C}" type="presParOf" srcId="{44F7F20B-8C0E-4E2C-8AB8-EBBD772E0122}" destId="{56053E11-B55C-4C2C-A2E8-0A62A8AC2C7A}" srcOrd="9" destOrd="0" presId="urn:microsoft.com/office/officeart/2005/8/layout/default"/>
    <dgm:cxn modelId="{E06CAAEE-3353-4FDC-BB99-5D964CDBB06E}" type="presParOf" srcId="{44F7F20B-8C0E-4E2C-8AB8-EBBD772E0122}" destId="{070C7C97-4CEF-4880-ADE1-44FB60D59073}" srcOrd="10" destOrd="0" presId="urn:microsoft.com/office/officeart/2005/8/layout/default"/>
    <dgm:cxn modelId="{0023C85D-7B9B-4918-A2A5-D1F4FECBE611}" type="presParOf" srcId="{44F7F20B-8C0E-4E2C-8AB8-EBBD772E0122}" destId="{DF10CB41-249C-4F19-BDC4-F1B4B9CAB868}" srcOrd="11" destOrd="0" presId="urn:microsoft.com/office/officeart/2005/8/layout/default"/>
    <dgm:cxn modelId="{3E2DC0DF-681D-44F0-B65B-F092317960D0}" type="presParOf" srcId="{44F7F20B-8C0E-4E2C-8AB8-EBBD772E0122}" destId="{170087AB-FE6B-42D4-BD03-B7A662BB36C0}" srcOrd="12" destOrd="0" presId="urn:microsoft.com/office/officeart/2005/8/layout/default"/>
    <dgm:cxn modelId="{EB76888F-9CCF-444A-AE5C-F32BBD6B2ABF}" type="presParOf" srcId="{44F7F20B-8C0E-4E2C-8AB8-EBBD772E0122}" destId="{E27B93FE-1D4F-48CF-A30B-AABC70142AE6}" srcOrd="13" destOrd="0" presId="urn:microsoft.com/office/officeart/2005/8/layout/default"/>
    <dgm:cxn modelId="{905EF7D4-2754-440B-808D-D57D027ABE1B}" type="presParOf" srcId="{44F7F20B-8C0E-4E2C-8AB8-EBBD772E0122}" destId="{4530E6B9-C629-4FCB-87F4-423F707E5D08}" srcOrd="14" destOrd="0" presId="urn:microsoft.com/office/officeart/2005/8/layout/default"/>
    <dgm:cxn modelId="{83CC1DF0-906D-4C0A-A714-6190809A8AF2}" type="presParOf" srcId="{44F7F20B-8C0E-4E2C-8AB8-EBBD772E0122}" destId="{BC0829BD-8854-4781-A205-D07276057AE9}" srcOrd="15" destOrd="0" presId="urn:microsoft.com/office/officeart/2005/8/layout/default"/>
    <dgm:cxn modelId="{1CED7CB3-82D1-4837-A55C-082187D01209}" type="presParOf" srcId="{44F7F20B-8C0E-4E2C-8AB8-EBBD772E0122}" destId="{D856D043-B29A-430C-A18C-065B1A14B3C6}" srcOrd="16" destOrd="0" presId="urn:microsoft.com/office/officeart/2005/8/layout/default"/>
    <dgm:cxn modelId="{C2AA42BA-144E-4B96-A6F4-BFB3D6CF7CD1}" type="presParOf" srcId="{44F7F20B-8C0E-4E2C-8AB8-EBBD772E0122}" destId="{0ACCF75C-1A97-442F-B7BA-6FB6E2C04674}" srcOrd="17" destOrd="0" presId="urn:microsoft.com/office/officeart/2005/8/layout/default"/>
    <dgm:cxn modelId="{E650D7EE-C368-475B-970D-E9B57C77322A}" type="presParOf" srcId="{44F7F20B-8C0E-4E2C-8AB8-EBBD772E0122}" destId="{97AF08AD-364E-49C4-9701-FD47CCD31338}" srcOrd="18" destOrd="0" presId="urn:microsoft.com/office/officeart/2005/8/layout/default"/>
    <dgm:cxn modelId="{D3DAB4FC-8ED5-4D07-B8AA-7FB38D41F6AE}" type="presParOf" srcId="{44F7F20B-8C0E-4E2C-8AB8-EBBD772E0122}" destId="{035DDB1F-D1E3-4BDB-B3FB-4DFA6A09033E}" srcOrd="19" destOrd="0" presId="urn:microsoft.com/office/officeart/2005/8/layout/default"/>
    <dgm:cxn modelId="{5BABCCBD-9D83-43DC-BBFB-FC75713F85C4}" type="presParOf" srcId="{44F7F20B-8C0E-4E2C-8AB8-EBBD772E0122}" destId="{F65833B0-5043-44E1-9EB3-74BCED4706C1}" srcOrd="20" destOrd="0" presId="urn:microsoft.com/office/officeart/2005/8/layout/default"/>
    <dgm:cxn modelId="{6B8AEC1D-1F92-418F-994F-7D67C702DD6C}" type="presParOf" srcId="{44F7F20B-8C0E-4E2C-8AB8-EBBD772E0122}" destId="{DCADBA68-B790-40BD-8B46-3DBDCD933FF8}" srcOrd="21" destOrd="0" presId="urn:microsoft.com/office/officeart/2005/8/layout/default"/>
    <dgm:cxn modelId="{32A07C5E-AC0E-4715-84B5-5276D88AC594}" type="presParOf" srcId="{44F7F20B-8C0E-4E2C-8AB8-EBBD772E0122}" destId="{DF0CE698-DF62-4A34-93A7-ED131B40F1C2}" srcOrd="22" destOrd="0" presId="urn:microsoft.com/office/officeart/2005/8/layout/default"/>
    <dgm:cxn modelId="{4F476843-96BC-46C8-9CCE-2F70A2A64859}" type="presParOf" srcId="{44F7F20B-8C0E-4E2C-8AB8-EBBD772E0122}" destId="{75EBD094-6BA9-4980-9B39-3055D6275451}" srcOrd="23" destOrd="0" presId="urn:microsoft.com/office/officeart/2005/8/layout/default"/>
    <dgm:cxn modelId="{91AAD44C-F64B-4016-B892-BD71BEE4A625}" type="presParOf" srcId="{44F7F20B-8C0E-4E2C-8AB8-EBBD772E0122}" destId="{A25B61B3-122C-4BD5-8B47-6EDBCA3AC713}" srcOrd="24" destOrd="0" presId="urn:microsoft.com/office/officeart/2005/8/layout/default"/>
    <dgm:cxn modelId="{4947C662-28E6-4599-9DB4-2456DADE3F0E}" type="presParOf" srcId="{44F7F20B-8C0E-4E2C-8AB8-EBBD772E0122}" destId="{D6B100AB-1065-4B04-8356-B81719CE64BA}" srcOrd="25" destOrd="0" presId="urn:microsoft.com/office/officeart/2005/8/layout/default"/>
    <dgm:cxn modelId="{A7D5E338-359C-4623-8EC4-6F42692A77FC}" type="presParOf" srcId="{44F7F20B-8C0E-4E2C-8AB8-EBBD772E0122}" destId="{6602211A-34B7-4B8E-A53B-949ADF39BDD7}" srcOrd="26" destOrd="0" presId="urn:microsoft.com/office/officeart/2005/8/layout/default"/>
    <dgm:cxn modelId="{F44ECCCC-1509-4E63-A3B9-5A44E1CDE648}" type="presParOf" srcId="{44F7F20B-8C0E-4E2C-8AB8-EBBD772E0122}" destId="{21DDD28E-4658-4762-8AEA-701D1B6D699E}" srcOrd="27" destOrd="0" presId="urn:microsoft.com/office/officeart/2005/8/layout/default"/>
    <dgm:cxn modelId="{E55411AD-1F42-49D8-B1A8-A16F16B7CFC0}" type="presParOf" srcId="{44F7F20B-8C0E-4E2C-8AB8-EBBD772E0122}" destId="{4872C758-FBDF-4EDE-8EB9-CF6F86D06FAB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70C104-5D6D-4BA4-8531-3237F9929EE3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4026FB44-54C0-447B-96F0-C9569B8E0230}">
      <dgm:prSet phldrT="[Text]"/>
      <dgm:spPr/>
      <dgm:t>
        <a:bodyPr/>
        <a:lstStyle/>
        <a:p>
          <a:r>
            <a:rPr lang="en-US" dirty="0" err="1"/>
            <a:t>Buscó</a:t>
          </a:r>
          <a:endParaRPr lang="en-GB" dirty="0"/>
        </a:p>
      </dgm:t>
    </dgm:pt>
    <dgm:pt modelId="{59E1B413-4C17-4C50-98C6-B5A41BE3EBD7}" type="parTrans" cxnId="{71630FD9-D4E7-4C2E-88D3-B56662038E30}">
      <dgm:prSet/>
      <dgm:spPr/>
      <dgm:t>
        <a:bodyPr/>
        <a:lstStyle/>
        <a:p>
          <a:endParaRPr lang="en-GB"/>
        </a:p>
      </dgm:t>
    </dgm:pt>
    <dgm:pt modelId="{14ED13B5-1202-4E37-80BC-C7421168F233}" type="sibTrans" cxnId="{71630FD9-D4E7-4C2E-88D3-B56662038E30}">
      <dgm:prSet/>
      <dgm:spPr/>
      <dgm:t>
        <a:bodyPr/>
        <a:lstStyle/>
        <a:p>
          <a:endParaRPr lang="en-GB"/>
        </a:p>
      </dgm:t>
    </dgm:pt>
    <dgm:pt modelId="{B561C4B9-6B1A-4DF9-8D11-B100397FD709}">
      <dgm:prSet phldrT="[Text]"/>
      <dgm:spPr/>
      <dgm:t>
        <a:bodyPr/>
        <a:lstStyle/>
        <a:p>
          <a:r>
            <a:rPr lang="en-US" dirty="0" err="1"/>
            <a:t>Dijo</a:t>
          </a:r>
          <a:r>
            <a:rPr lang="en-US" dirty="0"/>
            <a:t> </a:t>
          </a:r>
          <a:endParaRPr lang="en-GB" dirty="0"/>
        </a:p>
      </dgm:t>
    </dgm:pt>
    <dgm:pt modelId="{E10D9076-2A8B-4EA8-8CD4-6C795D41A7A1}" type="parTrans" cxnId="{A2547600-DB27-41D1-ADFF-CE72634E4879}">
      <dgm:prSet/>
      <dgm:spPr/>
      <dgm:t>
        <a:bodyPr/>
        <a:lstStyle/>
        <a:p>
          <a:endParaRPr lang="en-GB"/>
        </a:p>
      </dgm:t>
    </dgm:pt>
    <dgm:pt modelId="{24C10D07-F063-4049-B275-427BFF0A26DC}" type="sibTrans" cxnId="{A2547600-DB27-41D1-ADFF-CE72634E4879}">
      <dgm:prSet/>
      <dgm:spPr/>
      <dgm:t>
        <a:bodyPr/>
        <a:lstStyle/>
        <a:p>
          <a:endParaRPr lang="en-GB"/>
        </a:p>
      </dgm:t>
    </dgm:pt>
    <dgm:pt modelId="{F6561A0B-CA1C-452E-8480-941390C79517}">
      <dgm:prSet phldrT="[Text]"/>
      <dgm:spPr/>
      <dgm:t>
        <a:bodyPr/>
        <a:lstStyle/>
        <a:p>
          <a:r>
            <a:rPr lang="en-US" dirty="0" err="1"/>
            <a:t>Llamó</a:t>
          </a:r>
          <a:endParaRPr lang="en-GB" dirty="0"/>
        </a:p>
      </dgm:t>
    </dgm:pt>
    <dgm:pt modelId="{67AE63E6-104E-47D1-AA83-C618D641E413}" type="parTrans" cxnId="{42728F30-B81F-42D2-9158-9E1A158E5834}">
      <dgm:prSet/>
      <dgm:spPr/>
      <dgm:t>
        <a:bodyPr/>
        <a:lstStyle/>
        <a:p>
          <a:endParaRPr lang="en-GB"/>
        </a:p>
      </dgm:t>
    </dgm:pt>
    <dgm:pt modelId="{CBD4D98B-227B-4FA5-AFDB-6419CEDF49EA}" type="sibTrans" cxnId="{42728F30-B81F-42D2-9158-9E1A158E5834}">
      <dgm:prSet/>
      <dgm:spPr/>
      <dgm:t>
        <a:bodyPr/>
        <a:lstStyle/>
        <a:p>
          <a:endParaRPr lang="en-GB"/>
        </a:p>
      </dgm:t>
    </dgm:pt>
    <dgm:pt modelId="{007B614C-B82E-4580-A5FE-A7241358870D}">
      <dgm:prSet phldrT="[Text]"/>
      <dgm:spPr/>
      <dgm:t>
        <a:bodyPr/>
        <a:lstStyle/>
        <a:p>
          <a:r>
            <a:rPr lang="en-US" dirty="0" err="1"/>
            <a:t>Invitó</a:t>
          </a:r>
          <a:endParaRPr lang="en-GB" dirty="0"/>
        </a:p>
      </dgm:t>
    </dgm:pt>
    <dgm:pt modelId="{AF601B46-E941-42FA-94B6-C7A861D2922A}" type="parTrans" cxnId="{BDBE3783-5ABF-4245-BA15-7B902C7A2744}">
      <dgm:prSet/>
      <dgm:spPr/>
      <dgm:t>
        <a:bodyPr/>
        <a:lstStyle/>
        <a:p>
          <a:endParaRPr lang="en-GB"/>
        </a:p>
      </dgm:t>
    </dgm:pt>
    <dgm:pt modelId="{1510D654-CA8C-4AD1-9489-4CB0B65F297F}" type="sibTrans" cxnId="{BDBE3783-5ABF-4245-BA15-7B902C7A2744}">
      <dgm:prSet/>
      <dgm:spPr/>
      <dgm:t>
        <a:bodyPr/>
        <a:lstStyle/>
        <a:p>
          <a:endParaRPr lang="en-GB"/>
        </a:p>
      </dgm:t>
    </dgm:pt>
    <dgm:pt modelId="{607B1133-49DA-44BE-A836-0F596B97C1AA}">
      <dgm:prSet phldrT="[Text]"/>
      <dgm:spPr/>
      <dgm:t>
        <a:bodyPr/>
        <a:lstStyle/>
        <a:p>
          <a:r>
            <a:rPr lang="en-US" dirty="0"/>
            <a:t>Se </a:t>
          </a:r>
          <a:r>
            <a:rPr lang="en-US" dirty="0" err="1"/>
            <a:t>fue</a:t>
          </a:r>
          <a:endParaRPr lang="en-GB" dirty="0"/>
        </a:p>
      </dgm:t>
    </dgm:pt>
    <dgm:pt modelId="{F56C02BF-F1E1-48A5-A7B1-D6179F09A3A1}" type="parTrans" cxnId="{8CC0FE88-6F17-4D10-BA4E-6B1C284407D0}">
      <dgm:prSet/>
      <dgm:spPr/>
      <dgm:t>
        <a:bodyPr/>
        <a:lstStyle/>
        <a:p>
          <a:endParaRPr lang="en-GB"/>
        </a:p>
      </dgm:t>
    </dgm:pt>
    <dgm:pt modelId="{84F6F6D6-0B09-489E-AE95-4EE4A5A3649A}" type="sibTrans" cxnId="{8CC0FE88-6F17-4D10-BA4E-6B1C284407D0}">
      <dgm:prSet/>
      <dgm:spPr/>
      <dgm:t>
        <a:bodyPr/>
        <a:lstStyle/>
        <a:p>
          <a:endParaRPr lang="en-GB"/>
        </a:p>
      </dgm:t>
    </dgm:pt>
    <dgm:pt modelId="{07FFAE14-F8BF-4218-9F92-ADD0A1416754}">
      <dgm:prSet phldrT="[Text]"/>
      <dgm:spPr/>
      <dgm:t>
        <a:bodyPr/>
        <a:lstStyle/>
        <a:p>
          <a:r>
            <a:rPr lang="en-US" dirty="0" err="1"/>
            <a:t>Pidió</a:t>
          </a:r>
          <a:r>
            <a:rPr lang="en-US" dirty="0"/>
            <a:t> </a:t>
          </a:r>
          <a:r>
            <a:rPr lang="en-US" dirty="0" err="1"/>
            <a:t>perdón</a:t>
          </a:r>
          <a:endParaRPr lang="en-GB" dirty="0"/>
        </a:p>
      </dgm:t>
    </dgm:pt>
    <dgm:pt modelId="{7D09FCB7-A8E8-4426-B415-4D30846A27A8}" type="parTrans" cxnId="{54A621EB-803B-48D1-9F84-9A120A34CF71}">
      <dgm:prSet/>
      <dgm:spPr/>
      <dgm:t>
        <a:bodyPr/>
        <a:lstStyle/>
        <a:p>
          <a:endParaRPr lang="en-GB"/>
        </a:p>
      </dgm:t>
    </dgm:pt>
    <dgm:pt modelId="{F3BA0648-3F0E-4D5F-B6CA-0D47B88AB1CE}" type="sibTrans" cxnId="{54A621EB-803B-48D1-9F84-9A120A34CF71}">
      <dgm:prSet/>
      <dgm:spPr/>
      <dgm:t>
        <a:bodyPr/>
        <a:lstStyle/>
        <a:p>
          <a:endParaRPr lang="en-GB"/>
        </a:p>
      </dgm:t>
    </dgm:pt>
    <dgm:pt modelId="{DE1234FD-FCA4-4825-B38F-BC0D26CD86E5}">
      <dgm:prSet phldrT="[Text]"/>
      <dgm:spPr/>
      <dgm:t>
        <a:bodyPr/>
        <a:lstStyle/>
        <a:p>
          <a:r>
            <a:rPr lang="en-US" dirty="0" err="1"/>
            <a:t>Fue</a:t>
          </a:r>
          <a:endParaRPr lang="en-GB" dirty="0"/>
        </a:p>
      </dgm:t>
    </dgm:pt>
    <dgm:pt modelId="{00145142-9C67-4590-83CF-5C400434FC1D}" type="parTrans" cxnId="{48BBADCE-1376-4A73-8472-5513057C2167}">
      <dgm:prSet/>
      <dgm:spPr/>
      <dgm:t>
        <a:bodyPr/>
        <a:lstStyle/>
        <a:p>
          <a:endParaRPr lang="en-GB"/>
        </a:p>
      </dgm:t>
    </dgm:pt>
    <dgm:pt modelId="{0049B47F-9D98-4E34-AFBD-04D886AB71FC}" type="sibTrans" cxnId="{48BBADCE-1376-4A73-8472-5513057C2167}">
      <dgm:prSet/>
      <dgm:spPr/>
      <dgm:t>
        <a:bodyPr/>
        <a:lstStyle/>
        <a:p>
          <a:endParaRPr lang="en-GB"/>
        </a:p>
      </dgm:t>
    </dgm:pt>
    <dgm:pt modelId="{7BC9E4E3-0C9E-4D81-BA1F-1FA146187BDA}">
      <dgm:prSet phldrT="[Text]"/>
      <dgm:spPr/>
      <dgm:t>
        <a:bodyPr/>
        <a:lstStyle/>
        <a:p>
          <a:r>
            <a:rPr lang="en-US" dirty="0" err="1"/>
            <a:t>Compró</a:t>
          </a:r>
          <a:endParaRPr lang="en-GB" dirty="0"/>
        </a:p>
      </dgm:t>
    </dgm:pt>
    <dgm:pt modelId="{5B7E29E3-297D-4A04-82FD-974A6B915816}" type="parTrans" cxnId="{F8BE85AF-B16E-43FE-87A8-C23AEDA217F9}">
      <dgm:prSet/>
      <dgm:spPr/>
      <dgm:t>
        <a:bodyPr/>
        <a:lstStyle/>
        <a:p>
          <a:endParaRPr lang="en-GB"/>
        </a:p>
      </dgm:t>
    </dgm:pt>
    <dgm:pt modelId="{B94CEC2F-5409-4AEE-A300-797A1F28199A}" type="sibTrans" cxnId="{F8BE85AF-B16E-43FE-87A8-C23AEDA217F9}">
      <dgm:prSet/>
      <dgm:spPr/>
      <dgm:t>
        <a:bodyPr/>
        <a:lstStyle/>
        <a:p>
          <a:endParaRPr lang="en-GB"/>
        </a:p>
      </dgm:t>
    </dgm:pt>
    <dgm:pt modelId="{DB9F2FCC-1EEF-4B6A-B36C-A07ACBD31674}">
      <dgm:prSet phldrT="[Text]"/>
      <dgm:spPr/>
      <dgm:t>
        <a:bodyPr/>
        <a:lstStyle/>
        <a:p>
          <a:r>
            <a:rPr lang="en-US" dirty="0" err="1"/>
            <a:t>Tomó</a:t>
          </a:r>
          <a:endParaRPr lang="en-GB" dirty="0"/>
        </a:p>
      </dgm:t>
    </dgm:pt>
    <dgm:pt modelId="{16A32915-03B9-471D-A67B-D226E159C8B6}" type="parTrans" cxnId="{16A7F171-8492-4B18-A1BE-993843892860}">
      <dgm:prSet/>
      <dgm:spPr/>
      <dgm:t>
        <a:bodyPr/>
        <a:lstStyle/>
        <a:p>
          <a:endParaRPr lang="en-GB"/>
        </a:p>
      </dgm:t>
    </dgm:pt>
    <dgm:pt modelId="{1A92DCEE-843C-4835-A905-70D38818326E}" type="sibTrans" cxnId="{16A7F171-8492-4B18-A1BE-993843892860}">
      <dgm:prSet/>
      <dgm:spPr/>
      <dgm:t>
        <a:bodyPr/>
        <a:lstStyle/>
        <a:p>
          <a:endParaRPr lang="en-GB"/>
        </a:p>
      </dgm:t>
    </dgm:pt>
    <dgm:pt modelId="{9265426D-4D55-40BC-BE45-5EE2AFBE13C9}">
      <dgm:prSet phldrT="[Text]"/>
      <dgm:spPr/>
      <dgm:t>
        <a:bodyPr/>
        <a:lstStyle/>
        <a:p>
          <a:r>
            <a:rPr lang="en-US" dirty="0" err="1"/>
            <a:t>Hicieron</a:t>
          </a:r>
          <a:r>
            <a:rPr lang="en-US" dirty="0"/>
            <a:t> </a:t>
          </a:r>
          <a:r>
            <a:rPr lang="en-US" dirty="0" err="1"/>
            <a:t>daño</a:t>
          </a:r>
          <a:endParaRPr lang="en-GB" dirty="0"/>
        </a:p>
      </dgm:t>
    </dgm:pt>
    <dgm:pt modelId="{8579014A-5F56-41C5-8FFC-DBC25EBC835D}" type="parTrans" cxnId="{6E299FC5-44F4-4676-92A6-17E545DAD7B1}">
      <dgm:prSet/>
      <dgm:spPr/>
      <dgm:t>
        <a:bodyPr/>
        <a:lstStyle/>
        <a:p>
          <a:endParaRPr lang="en-GB"/>
        </a:p>
      </dgm:t>
    </dgm:pt>
    <dgm:pt modelId="{8303DDE9-31C9-4E31-BB15-B62B85820A26}" type="sibTrans" cxnId="{6E299FC5-44F4-4676-92A6-17E545DAD7B1}">
      <dgm:prSet/>
      <dgm:spPr/>
      <dgm:t>
        <a:bodyPr/>
        <a:lstStyle/>
        <a:p>
          <a:endParaRPr lang="en-GB"/>
        </a:p>
      </dgm:t>
    </dgm:pt>
    <dgm:pt modelId="{B879ECB9-7B25-41DB-AFBB-93178805BFEE}">
      <dgm:prSet phldrT="[Text]"/>
      <dgm:spPr/>
      <dgm:t>
        <a:bodyPr/>
        <a:lstStyle/>
        <a:p>
          <a:r>
            <a:rPr lang="en-US" dirty="0" err="1"/>
            <a:t>Vio</a:t>
          </a:r>
          <a:endParaRPr lang="en-GB" dirty="0"/>
        </a:p>
      </dgm:t>
    </dgm:pt>
    <dgm:pt modelId="{E31BC60F-AEA8-4D14-8ED0-4A3269AB955A}" type="parTrans" cxnId="{90463A49-01BD-4E67-AA0C-33433E4D7E5B}">
      <dgm:prSet/>
      <dgm:spPr/>
      <dgm:t>
        <a:bodyPr/>
        <a:lstStyle/>
        <a:p>
          <a:endParaRPr lang="en-GB"/>
        </a:p>
      </dgm:t>
    </dgm:pt>
    <dgm:pt modelId="{A7700EF1-36F0-41D7-9DD0-A124FC164AF7}" type="sibTrans" cxnId="{90463A49-01BD-4E67-AA0C-33433E4D7E5B}">
      <dgm:prSet/>
      <dgm:spPr/>
      <dgm:t>
        <a:bodyPr/>
        <a:lstStyle/>
        <a:p>
          <a:endParaRPr lang="en-GB"/>
        </a:p>
      </dgm:t>
    </dgm:pt>
    <dgm:pt modelId="{BF8840CB-673F-400C-A0B0-7BC1DEA9B3E3}">
      <dgm:prSet phldrT="[Text]"/>
      <dgm:spPr/>
      <dgm:t>
        <a:bodyPr/>
        <a:lstStyle/>
        <a:p>
          <a:r>
            <a:rPr lang="en-US" dirty="0" err="1"/>
            <a:t>Escribió</a:t>
          </a:r>
          <a:endParaRPr lang="en-GB" dirty="0"/>
        </a:p>
      </dgm:t>
    </dgm:pt>
    <dgm:pt modelId="{3F182591-2B2C-4375-8F2F-3B178C96E0E2}" type="parTrans" cxnId="{F9D31DDC-44BC-4064-82B2-D3DB0A3C9A83}">
      <dgm:prSet/>
      <dgm:spPr/>
      <dgm:t>
        <a:bodyPr/>
        <a:lstStyle/>
        <a:p>
          <a:endParaRPr lang="en-GB"/>
        </a:p>
      </dgm:t>
    </dgm:pt>
    <dgm:pt modelId="{6587C7ED-34F5-4BBE-B885-22DF0DF46250}" type="sibTrans" cxnId="{F9D31DDC-44BC-4064-82B2-D3DB0A3C9A83}">
      <dgm:prSet/>
      <dgm:spPr/>
      <dgm:t>
        <a:bodyPr/>
        <a:lstStyle/>
        <a:p>
          <a:endParaRPr lang="en-GB"/>
        </a:p>
      </dgm:t>
    </dgm:pt>
    <dgm:pt modelId="{9CE76FC4-4FBC-4338-BFD2-7D65FA0A45FA}">
      <dgm:prSet phldrT="[Text]"/>
      <dgm:spPr/>
      <dgm:t>
        <a:bodyPr/>
        <a:lstStyle/>
        <a:p>
          <a:r>
            <a:rPr lang="en-US" dirty="0"/>
            <a:t>No </a:t>
          </a:r>
          <a:r>
            <a:rPr lang="en-US" dirty="0" err="1"/>
            <a:t>contestó</a:t>
          </a:r>
          <a:endParaRPr lang="en-GB" dirty="0"/>
        </a:p>
      </dgm:t>
    </dgm:pt>
    <dgm:pt modelId="{2A7A8A35-DE6A-493F-98A5-2A2E71EFB718}" type="parTrans" cxnId="{3B572FAE-2016-4731-9019-C3A84B13C287}">
      <dgm:prSet/>
      <dgm:spPr/>
      <dgm:t>
        <a:bodyPr/>
        <a:lstStyle/>
        <a:p>
          <a:endParaRPr lang="en-GB"/>
        </a:p>
      </dgm:t>
    </dgm:pt>
    <dgm:pt modelId="{9F4B1843-6538-47BA-BD6C-0DCC4288946F}" type="sibTrans" cxnId="{3B572FAE-2016-4731-9019-C3A84B13C287}">
      <dgm:prSet/>
      <dgm:spPr/>
      <dgm:t>
        <a:bodyPr/>
        <a:lstStyle/>
        <a:p>
          <a:endParaRPr lang="en-GB"/>
        </a:p>
      </dgm:t>
    </dgm:pt>
    <dgm:pt modelId="{90BC18D9-44DF-4F39-BFFE-8BEF2AE2F1D3}">
      <dgm:prSet phldrT="[Text]"/>
      <dgm:spPr/>
      <dgm:t>
        <a:bodyPr/>
        <a:lstStyle/>
        <a:p>
          <a:r>
            <a:rPr lang="en-US" dirty="0" err="1"/>
            <a:t>Dio</a:t>
          </a:r>
          <a:endParaRPr lang="en-GB" dirty="0"/>
        </a:p>
      </dgm:t>
    </dgm:pt>
    <dgm:pt modelId="{589B4B13-6D79-4377-B65C-55F22B7DDCEB}" type="parTrans" cxnId="{F09C6919-91B8-4961-9350-246981DB06CE}">
      <dgm:prSet/>
      <dgm:spPr/>
      <dgm:t>
        <a:bodyPr/>
        <a:lstStyle/>
        <a:p>
          <a:endParaRPr lang="en-GB"/>
        </a:p>
      </dgm:t>
    </dgm:pt>
    <dgm:pt modelId="{EE0BCD6D-DA63-4D72-808C-5DBB3FA5B809}" type="sibTrans" cxnId="{F09C6919-91B8-4961-9350-246981DB06CE}">
      <dgm:prSet/>
      <dgm:spPr/>
      <dgm:t>
        <a:bodyPr/>
        <a:lstStyle/>
        <a:p>
          <a:endParaRPr lang="en-GB"/>
        </a:p>
      </dgm:t>
    </dgm:pt>
    <dgm:pt modelId="{99CBDEBC-E10D-4B2C-96CE-6AF1EA4AC8B0}">
      <dgm:prSet phldrT="[Text]"/>
      <dgm:spPr/>
      <dgm:t>
        <a:bodyPr/>
        <a:lstStyle/>
        <a:p>
          <a:r>
            <a:rPr lang="en-US" dirty="0"/>
            <a:t>Se </a:t>
          </a:r>
          <a:r>
            <a:rPr lang="en-US" dirty="0" err="1"/>
            <a:t>levantó</a:t>
          </a:r>
          <a:endParaRPr lang="en-GB" dirty="0"/>
        </a:p>
      </dgm:t>
    </dgm:pt>
    <dgm:pt modelId="{2BFD5F93-BE61-4B3D-832D-D38FEC2010CB}" type="parTrans" cxnId="{4FC58FC4-5278-4568-B6E2-76B1474D5C1F}">
      <dgm:prSet/>
      <dgm:spPr/>
      <dgm:t>
        <a:bodyPr/>
        <a:lstStyle/>
        <a:p>
          <a:endParaRPr lang="en-GB"/>
        </a:p>
      </dgm:t>
    </dgm:pt>
    <dgm:pt modelId="{1CF4F80E-B04B-4A5D-8D0C-4B0A468FCABB}" type="sibTrans" cxnId="{4FC58FC4-5278-4568-B6E2-76B1474D5C1F}">
      <dgm:prSet/>
      <dgm:spPr/>
      <dgm:t>
        <a:bodyPr/>
        <a:lstStyle/>
        <a:p>
          <a:endParaRPr lang="en-GB"/>
        </a:p>
      </dgm:t>
    </dgm:pt>
    <dgm:pt modelId="{69CF6BEB-769C-46D7-98D1-EB0BF40B831E}" type="pres">
      <dgm:prSet presAssocID="{E570C104-5D6D-4BA4-8531-3237F9929EE3}" presName="diagram" presStyleCnt="0">
        <dgm:presLayoutVars>
          <dgm:dir/>
          <dgm:resizeHandles val="exact"/>
        </dgm:presLayoutVars>
      </dgm:prSet>
      <dgm:spPr/>
    </dgm:pt>
    <dgm:pt modelId="{F1CF5DC0-0DB3-42F9-8604-2FDD88C2E2BE}" type="pres">
      <dgm:prSet presAssocID="{4026FB44-54C0-447B-96F0-C9569B8E0230}" presName="node" presStyleLbl="node1" presStyleIdx="0" presStyleCnt="15">
        <dgm:presLayoutVars>
          <dgm:bulletEnabled val="1"/>
        </dgm:presLayoutVars>
      </dgm:prSet>
      <dgm:spPr/>
    </dgm:pt>
    <dgm:pt modelId="{08D2C8CC-4A8B-48B3-A727-E606CD8058E0}" type="pres">
      <dgm:prSet presAssocID="{14ED13B5-1202-4E37-80BC-C7421168F233}" presName="sibTrans" presStyleCnt="0"/>
      <dgm:spPr/>
    </dgm:pt>
    <dgm:pt modelId="{EED95314-B519-4150-B882-11AF585EE844}" type="pres">
      <dgm:prSet presAssocID="{B561C4B9-6B1A-4DF9-8D11-B100397FD709}" presName="node" presStyleLbl="node1" presStyleIdx="1" presStyleCnt="15">
        <dgm:presLayoutVars>
          <dgm:bulletEnabled val="1"/>
        </dgm:presLayoutVars>
      </dgm:prSet>
      <dgm:spPr/>
    </dgm:pt>
    <dgm:pt modelId="{D310A737-1C06-47EC-B0B8-11D00CEE7EAB}" type="pres">
      <dgm:prSet presAssocID="{24C10D07-F063-4049-B275-427BFF0A26DC}" presName="sibTrans" presStyleCnt="0"/>
      <dgm:spPr/>
    </dgm:pt>
    <dgm:pt modelId="{4E447F95-3453-4E79-A53F-1AB823D81DBD}" type="pres">
      <dgm:prSet presAssocID="{F6561A0B-CA1C-452E-8480-941390C79517}" presName="node" presStyleLbl="node1" presStyleIdx="2" presStyleCnt="15">
        <dgm:presLayoutVars>
          <dgm:bulletEnabled val="1"/>
        </dgm:presLayoutVars>
      </dgm:prSet>
      <dgm:spPr/>
    </dgm:pt>
    <dgm:pt modelId="{8C63BBBE-D14B-4812-BA34-055B2A3C8C54}" type="pres">
      <dgm:prSet presAssocID="{CBD4D98B-227B-4FA5-AFDB-6419CEDF49EA}" presName="sibTrans" presStyleCnt="0"/>
      <dgm:spPr/>
    </dgm:pt>
    <dgm:pt modelId="{39FE8985-5DE5-450A-83B5-D9FDA1A1CCDF}" type="pres">
      <dgm:prSet presAssocID="{007B614C-B82E-4580-A5FE-A7241358870D}" presName="node" presStyleLbl="node1" presStyleIdx="3" presStyleCnt="15">
        <dgm:presLayoutVars>
          <dgm:bulletEnabled val="1"/>
        </dgm:presLayoutVars>
      </dgm:prSet>
      <dgm:spPr/>
    </dgm:pt>
    <dgm:pt modelId="{9D33AC37-9018-4F04-95E5-0614FFF38AD8}" type="pres">
      <dgm:prSet presAssocID="{1510D654-CA8C-4AD1-9489-4CB0B65F297F}" presName="sibTrans" presStyleCnt="0"/>
      <dgm:spPr/>
    </dgm:pt>
    <dgm:pt modelId="{C2FD1CE1-6E11-45DE-84B7-29D4E4305D05}" type="pres">
      <dgm:prSet presAssocID="{DE1234FD-FCA4-4825-B38F-BC0D26CD86E5}" presName="node" presStyleLbl="node1" presStyleIdx="4" presStyleCnt="15">
        <dgm:presLayoutVars>
          <dgm:bulletEnabled val="1"/>
        </dgm:presLayoutVars>
      </dgm:prSet>
      <dgm:spPr/>
    </dgm:pt>
    <dgm:pt modelId="{0CD8DE2B-231D-41CB-96E9-E151B9FABB9A}" type="pres">
      <dgm:prSet presAssocID="{0049B47F-9D98-4E34-AFBD-04D886AB71FC}" presName="sibTrans" presStyleCnt="0"/>
      <dgm:spPr/>
    </dgm:pt>
    <dgm:pt modelId="{7E181A11-E529-4860-BE86-5C88A5E17A08}" type="pres">
      <dgm:prSet presAssocID="{7BC9E4E3-0C9E-4D81-BA1F-1FA146187BDA}" presName="node" presStyleLbl="node1" presStyleIdx="5" presStyleCnt="15">
        <dgm:presLayoutVars>
          <dgm:bulletEnabled val="1"/>
        </dgm:presLayoutVars>
      </dgm:prSet>
      <dgm:spPr/>
    </dgm:pt>
    <dgm:pt modelId="{DA4555D9-B358-40F4-A927-384EABC7E5B8}" type="pres">
      <dgm:prSet presAssocID="{B94CEC2F-5409-4AEE-A300-797A1F28199A}" presName="sibTrans" presStyleCnt="0"/>
      <dgm:spPr/>
    </dgm:pt>
    <dgm:pt modelId="{8D282DE9-58E5-4FD7-86EA-4C5073B4F183}" type="pres">
      <dgm:prSet presAssocID="{DB9F2FCC-1EEF-4B6A-B36C-A07ACBD31674}" presName="node" presStyleLbl="node1" presStyleIdx="6" presStyleCnt="15">
        <dgm:presLayoutVars>
          <dgm:bulletEnabled val="1"/>
        </dgm:presLayoutVars>
      </dgm:prSet>
      <dgm:spPr/>
    </dgm:pt>
    <dgm:pt modelId="{9ACD5102-570A-4026-BA3C-3ECE844B966B}" type="pres">
      <dgm:prSet presAssocID="{1A92DCEE-843C-4835-A905-70D38818326E}" presName="sibTrans" presStyleCnt="0"/>
      <dgm:spPr/>
    </dgm:pt>
    <dgm:pt modelId="{79B028DF-3C2C-4B2A-B992-6FF72418258F}" type="pres">
      <dgm:prSet presAssocID="{9265426D-4D55-40BC-BE45-5EE2AFBE13C9}" presName="node" presStyleLbl="node1" presStyleIdx="7" presStyleCnt="15">
        <dgm:presLayoutVars>
          <dgm:bulletEnabled val="1"/>
        </dgm:presLayoutVars>
      </dgm:prSet>
      <dgm:spPr/>
    </dgm:pt>
    <dgm:pt modelId="{84262A2C-FCD9-4A29-BB1E-DF9A2A711810}" type="pres">
      <dgm:prSet presAssocID="{8303DDE9-31C9-4E31-BB15-B62B85820A26}" presName="sibTrans" presStyleCnt="0"/>
      <dgm:spPr/>
    </dgm:pt>
    <dgm:pt modelId="{1959E78A-63D4-444F-9D73-9C8C351411CF}" type="pres">
      <dgm:prSet presAssocID="{B879ECB9-7B25-41DB-AFBB-93178805BFEE}" presName="node" presStyleLbl="node1" presStyleIdx="8" presStyleCnt="15">
        <dgm:presLayoutVars>
          <dgm:bulletEnabled val="1"/>
        </dgm:presLayoutVars>
      </dgm:prSet>
      <dgm:spPr/>
    </dgm:pt>
    <dgm:pt modelId="{5647C54A-B1E5-4E8B-8BA5-C36E3E088F3B}" type="pres">
      <dgm:prSet presAssocID="{A7700EF1-36F0-41D7-9DD0-A124FC164AF7}" presName="sibTrans" presStyleCnt="0"/>
      <dgm:spPr/>
    </dgm:pt>
    <dgm:pt modelId="{4DD2E34A-3AE6-4F5A-AD63-636A82D550ED}" type="pres">
      <dgm:prSet presAssocID="{BF8840CB-673F-400C-A0B0-7BC1DEA9B3E3}" presName="node" presStyleLbl="node1" presStyleIdx="9" presStyleCnt="15">
        <dgm:presLayoutVars>
          <dgm:bulletEnabled val="1"/>
        </dgm:presLayoutVars>
      </dgm:prSet>
      <dgm:spPr/>
    </dgm:pt>
    <dgm:pt modelId="{C234D82D-762F-46EE-BF96-E094915D9469}" type="pres">
      <dgm:prSet presAssocID="{6587C7ED-34F5-4BBE-B885-22DF0DF46250}" presName="sibTrans" presStyleCnt="0"/>
      <dgm:spPr/>
    </dgm:pt>
    <dgm:pt modelId="{9AEE3E36-47E2-49ED-BF12-BAAB4E1829EC}" type="pres">
      <dgm:prSet presAssocID="{07FFAE14-F8BF-4218-9F92-ADD0A1416754}" presName="node" presStyleLbl="node1" presStyleIdx="10" presStyleCnt="15">
        <dgm:presLayoutVars>
          <dgm:bulletEnabled val="1"/>
        </dgm:presLayoutVars>
      </dgm:prSet>
      <dgm:spPr/>
    </dgm:pt>
    <dgm:pt modelId="{D9F4EA1F-6BCF-4609-8976-219B3D20770B}" type="pres">
      <dgm:prSet presAssocID="{F3BA0648-3F0E-4D5F-B6CA-0D47B88AB1CE}" presName="sibTrans" presStyleCnt="0"/>
      <dgm:spPr/>
    </dgm:pt>
    <dgm:pt modelId="{25C88983-CB81-4436-A488-DC5F6E2E9368}" type="pres">
      <dgm:prSet presAssocID="{90BC18D9-44DF-4F39-BFFE-8BEF2AE2F1D3}" presName="node" presStyleLbl="node1" presStyleIdx="11" presStyleCnt="15">
        <dgm:presLayoutVars>
          <dgm:bulletEnabled val="1"/>
        </dgm:presLayoutVars>
      </dgm:prSet>
      <dgm:spPr/>
    </dgm:pt>
    <dgm:pt modelId="{6F8E8C80-BB89-4A34-B778-BA3CA6060EEA}" type="pres">
      <dgm:prSet presAssocID="{EE0BCD6D-DA63-4D72-808C-5DBB3FA5B809}" presName="sibTrans" presStyleCnt="0"/>
      <dgm:spPr/>
    </dgm:pt>
    <dgm:pt modelId="{B11DBD3F-E885-4D50-9AED-512785FE78B7}" type="pres">
      <dgm:prSet presAssocID="{99CBDEBC-E10D-4B2C-96CE-6AF1EA4AC8B0}" presName="node" presStyleLbl="node1" presStyleIdx="12" presStyleCnt="15">
        <dgm:presLayoutVars>
          <dgm:bulletEnabled val="1"/>
        </dgm:presLayoutVars>
      </dgm:prSet>
      <dgm:spPr/>
    </dgm:pt>
    <dgm:pt modelId="{EA04FDE1-941F-40CE-8DAC-9A57E60458A8}" type="pres">
      <dgm:prSet presAssocID="{1CF4F80E-B04B-4A5D-8D0C-4B0A468FCABB}" presName="sibTrans" presStyleCnt="0"/>
      <dgm:spPr/>
    </dgm:pt>
    <dgm:pt modelId="{C08995C0-0B2A-49E6-95BA-AF436AF497AB}" type="pres">
      <dgm:prSet presAssocID="{9CE76FC4-4FBC-4338-BFD2-7D65FA0A45FA}" presName="node" presStyleLbl="node1" presStyleIdx="13" presStyleCnt="15">
        <dgm:presLayoutVars>
          <dgm:bulletEnabled val="1"/>
        </dgm:presLayoutVars>
      </dgm:prSet>
      <dgm:spPr/>
    </dgm:pt>
    <dgm:pt modelId="{09FF0A03-F838-4ACF-A008-ECC1A69A6AC9}" type="pres">
      <dgm:prSet presAssocID="{9F4B1843-6538-47BA-BD6C-0DCC4288946F}" presName="sibTrans" presStyleCnt="0"/>
      <dgm:spPr/>
    </dgm:pt>
    <dgm:pt modelId="{EBB8E20D-B9C4-43AA-8371-FFF8D8471286}" type="pres">
      <dgm:prSet presAssocID="{607B1133-49DA-44BE-A836-0F596B97C1AA}" presName="node" presStyleLbl="node1" presStyleIdx="14" presStyleCnt="15">
        <dgm:presLayoutVars>
          <dgm:bulletEnabled val="1"/>
        </dgm:presLayoutVars>
      </dgm:prSet>
      <dgm:spPr/>
    </dgm:pt>
  </dgm:ptLst>
  <dgm:cxnLst>
    <dgm:cxn modelId="{A2547600-DB27-41D1-ADFF-CE72634E4879}" srcId="{E570C104-5D6D-4BA4-8531-3237F9929EE3}" destId="{B561C4B9-6B1A-4DF9-8D11-B100397FD709}" srcOrd="1" destOrd="0" parTransId="{E10D9076-2A8B-4EA8-8CD4-6C795D41A7A1}" sibTransId="{24C10D07-F063-4049-B275-427BFF0A26DC}"/>
    <dgm:cxn modelId="{07A14D14-3407-407E-A045-19C33A7BDC87}" type="presOf" srcId="{B879ECB9-7B25-41DB-AFBB-93178805BFEE}" destId="{1959E78A-63D4-444F-9D73-9C8C351411CF}" srcOrd="0" destOrd="0" presId="urn:microsoft.com/office/officeart/2005/8/layout/default"/>
    <dgm:cxn modelId="{F09C6919-91B8-4961-9350-246981DB06CE}" srcId="{E570C104-5D6D-4BA4-8531-3237F9929EE3}" destId="{90BC18D9-44DF-4F39-BFFE-8BEF2AE2F1D3}" srcOrd="11" destOrd="0" parTransId="{589B4B13-6D79-4377-B65C-55F22B7DDCEB}" sibTransId="{EE0BCD6D-DA63-4D72-808C-5DBB3FA5B809}"/>
    <dgm:cxn modelId="{6186842F-C3B6-4197-8314-2F213CB5CA3F}" type="presOf" srcId="{607B1133-49DA-44BE-A836-0F596B97C1AA}" destId="{EBB8E20D-B9C4-43AA-8371-FFF8D8471286}" srcOrd="0" destOrd="0" presId="urn:microsoft.com/office/officeart/2005/8/layout/default"/>
    <dgm:cxn modelId="{42728F30-B81F-42D2-9158-9E1A158E5834}" srcId="{E570C104-5D6D-4BA4-8531-3237F9929EE3}" destId="{F6561A0B-CA1C-452E-8480-941390C79517}" srcOrd="2" destOrd="0" parTransId="{67AE63E6-104E-47D1-AA83-C618D641E413}" sibTransId="{CBD4D98B-227B-4FA5-AFDB-6419CEDF49EA}"/>
    <dgm:cxn modelId="{1363B231-E566-43B0-AA43-2116489362DD}" type="presOf" srcId="{E570C104-5D6D-4BA4-8531-3237F9929EE3}" destId="{69CF6BEB-769C-46D7-98D1-EB0BF40B831E}" srcOrd="0" destOrd="0" presId="urn:microsoft.com/office/officeart/2005/8/layout/default"/>
    <dgm:cxn modelId="{E38E9B43-41C4-4736-90FF-C1DE001D9464}" type="presOf" srcId="{07FFAE14-F8BF-4218-9F92-ADD0A1416754}" destId="{9AEE3E36-47E2-49ED-BF12-BAAB4E1829EC}" srcOrd="0" destOrd="0" presId="urn:microsoft.com/office/officeart/2005/8/layout/default"/>
    <dgm:cxn modelId="{90463A49-01BD-4E67-AA0C-33433E4D7E5B}" srcId="{E570C104-5D6D-4BA4-8531-3237F9929EE3}" destId="{B879ECB9-7B25-41DB-AFBB-93178805BFEE}" srcOrd="8" destOrd="0" parTransId="{E31BC60F-AEA8-4D14-8ED0-4A3269AB955A}" sibTransId="{A7700EF1-36F0-41D7-9DD0-A124FC164AF7}"/>
    <dgm:cxn modelId="{B4C4C66F-50B1-4673-B525-F365A9A08572}" type="presOf" srcId="{9CE76FC4-4FBC-4338-BFD2-7D65FA0A45FA}" destId="{C08995C0-0B2A-49E6-95BA-AF436AF497AB}" srcOrd="0" destOrd="0" presId="urn:microsoft.com/office/officeart/2005/8/layout/default"/>
    <dgm:cxn modelId="{16A7F171-8492-4B18-A1BE-993843892860}" srcId="{E570C104-5D6D-4BA4-8531-3237F9929EE3}" destId="{DB9F2FCC-1EEF-4B6A-B36C-A07ACBD31674}" srcOrd="6" destOrd="0" parTransId="{16A32915-03B9-471D-A67B-D226E159C8B6}" sibTransId="{1A92DCEE-843C-4835-A905-70D38818326E}"/>
    <dgm:cxn modelId="{0E612F54-409A-4D34-9ECF-9728A11AF003}" type="presOf" srcId="{9265426D-4D55-40BC-BE45-5EE2AFBE13C9}" destId="{79B028DF-3C2C-4B2A-B992-6FF72418258F}" srcOrd="0" destOrd="0" presId="urn:microsoft.com/office/officeart/2005/8/layout/default"/>
    <dgm:cxn modelId="{BDBE3783-5ABF-4245-BA15-7B902C7A2744}" srcId="{E570C104-5D6D-4BA4-8531-3237F9929EE3}" destId="{007B614C-B82E-4580-A5FE-A7241358870D}" srcOrd="3" destOrd="0" parTransId="{AF601B46-E941-42FA-94B6-C7A861D2922A}" sibTransId="{1510D654-CA8C-4AD1-9489-4CB0B65F297F}"/>
    <dgm:cxn modelId="{2C962D84-8A30-45BC-9AD6-C00995F236A2}" type="presOf" srcId="{DB9F2FCC-1EEF-4B6A-B36C-A07ACBD31674}" destId="{8D282DE9-58E5-4FD7-86EA-4C5073B4F183}" srcOrd="0" destOrd="0" presId="urn:microsoft.com/office/officeart/2005/8/layout/default"/>
    <dgm:cxn modelId="{8E8BD287-901B-40C6-B48A-93F22071ECCF}" type="presOf" srcId="{99CBDEBC-E10D-4B2C-96CE-6AF1EA4AC8B0}" destId="{B11DBD3F-E885-4D50-9AED-512785FE78B7}" srcOrd="0" destOrd="0" presId="urn:microsoft.com/office/officeart/2005/8/layout/default"/>
    <dgm:cxn modelId="{A5E25288-B8FB-4184-AA67-7DB3602971E4}" type="presOf" srcId="{4026FB44-54C0-447B-96F0-C9569B8E0230}" destId="{F1CF5DC0-0DB3-42F9-8604-2FDD88C2E2BE}" srcOrd="0" destOrd="0" presId="urn:microsoft.com/office/officeart/2005/8/layout/default"/>
    <dgm:cxn modelId="{8CC0FE88-6F17-4D10-BA4E-6B1C284407D0}" srcId="{E570C104-5D6D-4BA4-8531-3237F9929EE3}" destId="{607B1133-49DA-44BE-A836-0F596B97C1AA}" srcOrd="14" destOrd="0" parTransId="{F56C02BF-F1E1-48A5-A7B1-D6179F09A3A1}" sibTransId="{84F6F6D6-0B09-489E-AE95-4EE4A5A3649A}"/>
    <dgm:cxn modelId="{CC81F78C-5A71-4F23-9BA5-FE94136EF233}" type="presOf" srcId="{007B614C-B82E-4580-A5FE-A7241358870D}" destId="{39FE8985-5DE5-450A-83B5-D9FDA1A1CCDF}" srcOrd="0" destOrd="0" presId="urn:microsoft.com/office/officeart/2005/8/layout/default"/>
    <dgm:cxn modelId="{146B9196-CA79-4935-A067-566A946436A1}" type="presOf" srcId="{90BC18D9-44DF-4F39-BFFE-8BEF2AE2F1D3}" destId="{25C88983-CB81-4436-A488-DC5F6E2E9368}" srcOrd="0" destOrd="0" presId="urn:microsoft.com/office/officeart/2005/8/layout/default"/>
    <dgm:cxn modelId="{331FC2A4-8890-41FE-9DCF-F9F0CD84A8BA}" type="presOf" srcId="{BF8840CB-673F-400C-A0B0-7BC1DEA9B3E3}" destId="{4DD2E34A-3AE6-4F5A-AD63-636A82D550ED}" srcOrd="0" destOrd="0" presId="urn:microsoft.com/office/officeart/2005/8/layout/default"/>
    <dgm:cxn modelId="{0203BBA8-3CE5-4D46-9666-67DD5E40A48E}" type="presOf" srcId="{DE1234FD-FCA4-4825-B38F-BC0D26CD86E5}" destId="{C2FD1CE1-6E11-45DE-84B7-29D4E4305D05}" srcOrd="0" destOrd="0" presId="urn:microsoft.com/office/officeart/2005/8/layout/default"/>
    <dgm:cxn modelId="{3B572FAE-2016-4731-9019-C3A84B13C287}" srcId="{E570C104-5D6D-4BA4-8531-3237F9929EE3}" destId="{9CE76FC4-4FBC-4338-BFD2-7D65FA0A45FA}" srcOrd="13" destOrd="0" parTransId="{2A7A8A35-DE6A-493F-98A5-2A2E71EFB718}" sibTransId="{9F4B1843-6538-47BA-BD6C-0DCC4288946F}"/>
    <dgm:cxn modelId="{F8BE85AF-B16E-43FE-87A8-C23AEDA217F9}" srcId="{E570C104-5D6D-4BA4-8531-3237F9929EE3}" destId="{7BC9E4E3-0C9E-4D81-BA1F-1FA146187BDA}" srcOrd="5" destOrd="0" parTransId="{5B7E29E3-297D-4A04-82FD-974A6B915816}" sibTransId="{B94CEC2F-5409-4AEE-A300-797A1F28199A}"/>
    <dgm:cxn modelId="{6BBA73B0-20AC-4D23-BBD4-1E48913A4603}" type="presOf" srcId="{F6561A0B-CA1C-452E-8480-941390C79517}" destId="{4E447F95-3453-4E79-A53F-1AB823D81DBD}" srcOrd="0" destOrd="0" presId="urn:microsoft.com/office/officeart/2005/8/layout/default"/>
    <dgm:cxn modelId="{4FC58FC4-5278-4568-B6E2-76B1474D5C1F}" srcId="{E570C104-5D6D-4BA4-8531-3237F9929EE3}" destId="{99CBDEBC-E10D-4B2C-96CE-6AF1EA4AC8B0}" srcOrd="12" destOrd="0" parTransId="{2BFD5F93-BE61-4B3D-832D-D38FEC2010CB}" sibTransId="{1CF4F80E-B04B-4A5D-8D0C-4B0A468FCABB}"/>
    <dgm:cxn modelId="{6E299FC5-44F4-4676-92A6-17E545DAD7B1}" srcId="{E570C104-5D6D-4BA4-8531-3237F9929EE3}" destId="{9265426D-4D55-40BC-BE45-5EE2AFBE13C9}" srcOrd="7" destOrd="0" parTransId="{8579014A-5F56-41C5-8FFC-DBC25EBC835D}" sibTransId="{8303DDE9-31C9-4E31-BB15-B62B85820A26}"/>
    <dgm:cxn modelId="{48BBADCE-1376-4A73-8472-5513057C2167}" srcId="{E570C104-5D6D-4BA4-8531-3237F9929EE3}" destId="{DE1234FD-FCA4-4825-B38F-BC0D26CD86E5}" srcOrd="4" destOrd="0" parTransId="{00145142-9C67-4590-83CF-5C400434FC1D}" sibTransId="{0049B47F-9D98-4E34-AFBD-04D886AB71FC}"/>
    <dgm:cxn modelId="{71630FD9-D4E7-4C2E-88D3-B56662038E30}" srcId="{E570C104-5D6D-4BA4-8531-3237F9929EE3}" destId="{4026FB44-54C0-447B-96F0-C9569B8E0230}" srcOrd="0" destOrd="0" parTransId="{59E1B413-4C17-4C50-98C6-B5A41BE3EBD7}" sibTransId="{14ED13B5-1202-4E37-80BC-C7421168F233}"/>
    <dgm:cxn modelId="{F9D31DDC-44BC-4064-82B2-D3DB0A3C9A83}" srcId="{E570C104-5D6D-4BA4-8531-3237F9929EE3}" destId="{BF8840CB-673F-400C-A0B0-7BC1DEA9B3E3}" srcOrd="9" destOrd="0" parTransId="{3F182591-2B2C-4375-8F2F-3B178C96E0E2}" sibTransId="{6587C7ED-34F5-4BBE-B885-22DF0DF46250}"/>
    <dgm:cxn modelId="{54A621EB-803B-48D1-9F84-9A120A34CF71}" srcId="{E570C104-5D6D-4BA4-8531-3237F9929EE3}" destId="{07FFAE14-F8BF-4218-9F92-ADD0A1416754}" srcOrd="10" destOrd="0" parTransId="{7D09FCB7-A8E8-4426-B415-4D30846A27A8}" sibTransId="{F3BA0648-3F0E-4D5F-B6CA-0D47B88AB1CE}"/>
    <dgm:cxn modelId="{CA2F9BF1-2AAA-4369-8056-E54A26D652F1}" type="presOf" srcId="{B561C4B9-6B1A-4DF9-8D11-B100397FD709}" destId="{EED95314-B519-4150-B882-11AF585EE844}" srcOrd="0" destOrd="0" presId="urn:microsoft.com/office/officeart/2005/8/layout/default"/>
    <dgm:cxn modelId="{473D9EFE-947D-48D9-8B1E-791097235406}" type="presOf" srcId="{7BC9E4E3-0C9E-4D81-BA1F-1FA146187BDA}" destId="{7E181A11-E529-4860-BE86-5C88A5E17A08}" srcOrd="0" destOrd="0" presId="urn:microsoft.com/office/officeart/2005/8/layout/default"/>
    <dgm:cxn modelId="{8087903A-4F01-4994-89B8-1B10C56E6338}" type="presParOf" srcId="{69CF6BEB-769C-46D7-98D1-EB0BF40B831E}" destId="{F1CF5DC0-0DB3-42F9-8604-2FDD88C2E2BE}" srcOrd="0" destOrd="0" presId="urn:microsoft.com/office/officeart/2005/8/layout/default"/>
    <dgm:cxn modelId="{B4095425-109B-4761-974D-8C67F8DC626C}" type="presParOf" srcId="{69CF6BEB-769C-46D7-98D1-EB0BF40B831E}" destId="{08D2C8CC-4A8B-48B3-A727-E606CD8058E0}" srcOrd="1" destOrd="0" presId="urn:microsoft.com/office/officeart/2005/8/layout/default"/>
    <dgm:cxn modelId="{5DD5C4CB-8D46-4D87-B50F-0B2FDD4326BF}" type="presParOf" srcId="{69CF6BEB-769C-46D7-98D1-EB0BF40B831E}" destId="{EED95314-B519-4150-B882-11AF585EE844}" srcOrd="2" destOrd="0" presId="urn:microsoft.com/office/officeart/2005/8/layout/default"/>
    <dgm:cxn modelId="{21BCA3EB-2D69-49D4-8F9E-EF30A6A1065E}" type="presParOf" srcId="{69CF6BEB-769C-46D7-98D1-EB0BF40B831E}" destId="{D310A737-1C06-47EC-B0B8-11D00CEE7EAB}" srcOrd="3" destOrd="0" presId="urn:microsoft.com/office/officeart/2005/8/layout/default"/>
    <dgm:cxn modelId="{FBBAFD58-29D9-4284-9520-5B7C08B191C5}" type="presParOf" srcId="{69CF6BEB-769C-46D7-98D1-EB0BF40B831E}" destId="{4E447F95-3453-4E79-A53F-1AB823D81DBD}" srcOrd="4" destOrd="0" presId="urn:microsoft.com/office/officeart/2005/8/layout/default"/>
    <dgm:cxn modelId="{25896580-CBB6-432A-A093-41EF12A32821}" type="presParOf" srcId="{69CF6BEB-769C-46D7-98D1-EB0BF40B831E}" destId="{8C63BBBE-D14B-4812-BA34-055B2A3C8C54}" srcOrd="5" destOrd="0" presId="urn:microsoft.com/office/officeart/2005/8/layout/default"/>
    <dgm:cxn modelId="{67FCA118-2B13-4BD3-A212-D389F38DC896}" type="presParOf" srcId="{69CF6BEB-769C-46D7-98D1-EB0BF40B831E}" destId="{39FE8985-5DE5-450A-83B5-D9FDA1A1CCDF}" srcOrd="6" destOrd="0" presId="urn:microsoft.com/office/officeart/2005/8/layout/default"/>
    <dgm:cxn modelId="{B107B753-F5CB-4B35-84AF-E79DFDABD216}" type="presParOf" srcId="{69CF6BEB-769C-46D7-98D1-EB0BF40B831E}" destId="{9D33AC37-9018-4F04-95E5-0614FFF38AD8}" srcOrd="7" destOrd="0" presId="urn:microsoft.com/office/officeart/2005/8/layout/default"/>
    <dgm:cxn modelId="{A953BBCA-E476-4B24-B17E-88B930D5D657}" type="presParOf" srcId="{69CF6BEB-769C-46D7-98D1-EB0BF40B831E}" destId="{C2FD1CE1-6E11-45DE-84B7-29D4E4305D05}" srcOrd="8" destOrd="0" presId="urn:microsoft.com/office/officeart/2005/8/layout/default"/>
    <dgm:cxn modelId="{F7B82B8B-B240-42FE-A579-49A3C20FEC65}" type="presParOf" srcId="{69CF6BEB-769C-46D7-98D1-EB0BF40B831E}" destId="{0CD8DE2B-231D-41CB-96E9-E151B9FABB9A}" srcOrd="9" destOrd="0" presId="urn:microsoft.com/office/officeart/2005/8/layout/default"/>
    <dgm:cxn modelId="{236069D8-497B-4D3E-8913-877C5596C802}" type="presParOf" srcId="{69CF6BEB-769C-46D7-98D1-EB0BF40B831E}" destId="{7E181A11-E529-4860-BE86-5C88A5E17A08}" srcOrd="10" destOrd="0" presId="urn:microsoft.com/office/officeart/2005/8/layout/default"/>
    <dgm:cxn modelId="{C42356BA-5948-496C-9C55-DAE8DA3CC30F}" type="presParOf" srcId="{69CF6BEB-769C-46D7-98D1-EB0BF40B831E}" destId="{DA4555D9-B358-40F4-A927-384EABC7E5B8}" srcOrd="11" destOrd="0" presId="urn:microsoft.com/office/officeart/2005/8/layout/default"/>
    <dgm:cxn modelId="{5917B191-3A91-4A6A-A1C8-CF730336EEBC}" type="presParOf" srcId="{69CF6BEB-769C-46D7-98D1-EB0BF40B831E}" destId="{8D282DE9-58E5-4FD7-86EA-4C5073B4F183}" srcOrd="12" destOrd="0" presId="urn:microsoft.com/office/officeart/2005/8/layout/default"/>
    <dgm:cxn modelId="{CC85BE02-70B5-4614-93E7-CBAC0FB187C7}" type="presParOf" srcId="{69CF6BEB-769C-46D7-98D1-EB0BF40B831E}" destId="{9ACD5102-570A-4026-BA3C-3ECE844B966B}" srcOrd="13" destOrd="0" presId="urn:microsoft.com/office/officeart/2005/8/layout/default"/>
    <dgm:cxn modelId="{77C96CEE-BA3E-4A34-85B0-831E2F915C41}" type="presParOf" srcId="{69CF6BEB-769C-46D7-98D1-EB0BF40B831E}" destId="{79B028DF-3C2C-4B2A-B992-6FF72418258F}" srcOrd="14" destOrd="0" presId="urn:microsoft.com/office/officeart/2005/8/layout/default"/>
    <dgm:cxn modelId="{CCF15A56-636D-4E87-8911-B67509768DD9}" type="presParOf" srcId="{69CF6BEB-769C-46D7-98D1-EB0BF40B831E}" destId="{84262A2C-FCD9-4A29-BB1E-DF9A2A711810}" srcOrd="15" destOrd="0" presId="urn:microsoft.com/office/officeart/2005/8/layout/default"/>
    <dgm:cxn modelId="{F9E6DEBF-B0CB-4674-A66C-4346646F001E}" type="presParOf" srcId="{69CF6BEB-769C-46D7-98D1-EB0BF40B831E}" destId="{1959E78A-63D4-444F-9D73-9C8C351411CF}" srcOrd="16" destOrd="0" presId="urn:microsoft.com/office/officeart/2005/8/layout/default"/>
    <dgm:cxn modelId="{F80D6450-932F-495D-BAF1-4E1F0ADD6E83}" type="presParOf" srcId="{69CF6BEB-769C-46D7-98D1-EB0BF40B831E}" destId="{5647C54A-B1E5-4E8B-8BA5-C36E3E088F3B}" srcOrd="17" destOrd="0" presId="urn:microsoft.com/office/officeart/2005/8/layout/default"/>
    <dgm:cxn modelId="{87F2C1FD-A1CA-4F80-984B-6D3494DCB0D1}" type="presParOf" srcId="{69CF6BEB-769C-46D7-98D1-EB0BF40B831E}" destId="{4DD2E34A-3AE6-4F5A-AD63-636A82D550ED}" srcOrd="18" destOrd="0" presId="urn:microsoft.com/office/officeart/2005/8/layout/default"/>
    <dgm:cxn modelId="{F2737BAA-4745-4B84-AB2F-8FACEC4F4650}" type="presParOf" srcId="{69CF6BEB-769C-46D7-98D1-EB0BF40B831E}" destId="{C234D82D-762F-46EE-BF96-E094915D9469}" srcOrd="19" destOrd="0" presId="urn:microsoft.com/office/officeart/2005/8/layout/default"/>
    <dgm:cxn modelId="{7D08AA9C-E6EF-48F1-BCF8-7F60DD25E4AC}" type="presParOf" srcId="{69CF6BEB-769C-46D7-98D1-EB0BF40B831E}" destId="{9AEE3E36-47E2-49ED-BF12-BAAB4E1829EC}" srcOrd="20" destOrd="0" presId="urn:microsoft.com/office/officeart/2005/8/layout/default"/>
    <dgm:cxn modelId="{6E92A49E-3555-49E2-9ACF-46D6A6CBB510}" type="presParOf" srcId="{69CF6BEB-769C-46D7-98D1-EB0BF40B831E}" destId="{D9F4EA1F-6BCF-4609-8976-219B3D20770B}" srcOrd="21" destOrd="0" presId="urn:microsoft.com/office/officeart/2005/8/layout/default"/>
    <dgm:cxn modelId="{8FF18569-0688-42D9-85CD-FB49F4318032}" type="presParOf" srcId="{69CF6BEB-769C-46D7-98D1-EB0BF40B831E}" destId="{25C88983-CB81-4436-A488-DC5F6E2E9368}" srcOrd="22" destOrd="0" presId="urn:microsoft.com/office/officeart/2005/8/layout/default"/>
    <dgm:cxn modelId="{F865F66F-9389-4FF0-B749-D189AB3B74B1}" type="presParOf" srcId="{69CF6BEB-769C-46D7-98D1-EB0BF40B831E}" destId="{6F8E8C80-BB89-4A34-B778-BA3CA6060EEA}" srcOrd="23" destOrd="0" presId="urn:microsoft.com/office/officeart/2005/8/layout/default"/>
    <dgm:cxn modelId="{6F3E38FA-D9FE-48C7-A46C-4B26EB9DFC26}" type="presParOf" srcId="{69CF6BEB-769C-46D7-98D1-EB0BF40B831E}" destId="{B11DBD3F-E885-4D50-9AED-512785FE78B7}" srcOrd="24" destOrd="0" presId="urn:microsoft.com/office/officeart/2005/8/layout/default"/>
    <dgm:cxn modelId="{3526B869-D9A2-4570-8732-B6A32F5F573C}" type="presParOf" srcId="{69CF6BEB-769C-46D7-98D1-EB0BF40B831E}" destId="{EA04FDE1-941F-40CE-8DAC-9A57E60458A8}" srcOrd="25" destOrd="0" presId="urn:microsoft.com/office/officeart/2005/8/layout/default"/>
    <dgm:cxn modelId="{B12DACB1-6293-4863-83FE-88B59C469545}" type="presParOf" srcId="{69CF6BEB-769C-46D7-98D1-EB0BF40B831E}" destId="{C08995C0-0B2A-49E6-95BA-AF436AF497AB}" srcOrd="26" destOrd="0" presId="urn:microsoft.com/office/officeart/2005/8/layout/default"/>
    <dgm:cxn modelId="{C9466EB7-2B33-4263-9D2E-9695A4D3C2A0}" type="presParOf" srcId="{69CF6BEB-769C-46D7-98D1-EB0BF40B831E}" destId="{09FF0A03-F838-4ACF-A008-ECC1A69A6AC9}" srcOrd="27" destOrd="0" presId="urn:microsoft.com/office/officeart/2005/8/layout/default"/>
    <dgm:cxn modelId="{ABB8E5CA-B4DF-445C-8645-42128D93F25B}" type="presParOf" srcId="{69CF6BEB-769C-46D7-98D1-EB0BF40B831E}" destId="{EBB8E20D-B9C4-43AA-8371-FFF8D8471286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46F96C-7676-469F-9CFF-8840CF2D9FFF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00D44CD0-4058-40CF-B517-0B59A5F18A6E}">
      <dgm:prSet phldrT="[Text]"/>
      <dgm:spPr/>
      <dgm:t>
        <a:bodyPr/>
        <a:lstStyle/>
        <a:p>
          <a:r>
            <a:rPr lang="en-GB" dirty="0"/>
            <a:t>I am nothing</a:t>
          </a:r>
          <a:br>
            <a:rPr lang="en-GB" dirty="0"/>
          </a:br>
          <a:r>
            <a:rPr lang="en-GB" dirty="0"/>
            <a:t>Nada soy</a:t>
          </a:r>
          <a:br>
            <a:rPr lang="en-GB" dirty="0"/>
          </a:br>
          <a:br>
            <a:rPr lang="en-GB" dirty="0"/>
          </a:br>
          <a:r>
            <a:rPr lang="en-GB" dirty="0"/>
            <a:t>Without your love, I am nothing</a:t>
          </a:r>
          <a:br>
            <a:rPr lang="en-GB" dirty="0"/>
          </a:br>
          <a:r>
            <a:rPr lang="en-GB" dirty="0"/>
            <a:t>Sin </a:t>
          </a:r>
          <a:r>
            <a:rPr lang="en-GB" dirty="0" err="1"/>
            <a:t>tu</a:t>
          </a:r>
          <a:r>
            <a:rPr lang="en-GB" dirty="0"/>
            <a:t> </a:t>
          </a:r>
          <a:r>
            <a:rPr lang="en-GB" dirty="0" err="1"/>
            <a:t>cariño</a:t>
          </a:r>
          <a:r>
            <a:rPr lang="en-GB" dirty="0"/>
            <a:t>, nada soy</a:t>
          </a:r>
          <a:br>
            <a:rPr lang="en-GB" dirty="0"/>
          </a:br>
          <a:br>
            <a:rPr lang="en-GB" dirty="0"/>
          </a:br>
          <a:r>
            <a:rPr lang="en-GB" dirty="0"/>
            <a:t>I am nothing</a:t>
          </a:r>
          <a:br>
            <a:rPr lang="en-GB" dirty="0"/>
          </a:br>
          <a:r>
            <a:rPr lang="en-GB" dirty="0"/>
            <a:t>Nada soy</a:t>
          </a:r>
          <a:br>
            <a:rPr lang="en-GB" dirty="0"/>
          </a:br>
          <a:br>
            <a:rPr lang="en-GB" dirty="0"/>
          </a:br>
          <a:r>
            <a:rPr lang="en-GB" dirty="0"/>
            <a:t>If I don't have you, I am nothing</a:t>
          </a:r>
          <a:br>
            <a:rPr lang="en-GB" dirty="0"/>
          </a:br>
          <a:r>
            <a:rPr lang="en-GB" dirty="0"/>
            <a:t>Si no </a:t>
          </a:r>
          <a:r>
            <a:rPr lang="en-GB" dirty="0" err="1"/>
            <a:t>te</a:t>
          </a:r>
          <a:r>
            <a:rPr lang="en-GB" dirty="0"/>
            <a:t> </a:t>
          </a:r>
          <a:r>
            <a:rPr lang="en-GB" dirty="0" err="1"/>
            <a:t>tengo</a:t>
          </a:r>
          <a:r>
            <a:rPr lang="en-GB" dirty="0"/>
            <a:t>, nada soy</a:t>
          </a:r>
          <a:br>
            <a:rPr lang="en-GB" dirty="0"/>
          </a:br>
          <a:br>
            <a:rPr lang="en-GB" dirty="0"/>
          </a:br>
          <a:r>
            <a:rPr lang="en-GB" dirty="0"/>
            <a:t>You taught me to love you with delirium</a:t>
          </a:r>
          <a:br>
            <a:rPr lang="en-GB" dirty="0"/>
          </a:br>
          <a:r>
            <a:rPr lang="en-GB" dirty="0"/>
            <a:t>Me </a:t>
          </a:r>
          <a:r>
            <a:rPr lang="en-GB" dirty="0" err="1"/>
            <a:t>enseñaste</a:t>
          </a:r>
          <a:r>
            <a:rPr lang="en-GB" dirty="0"/>
            <a:t> a </a:t>
          </a:r>
          <a:r>
            <a:rPr lang="en-GB" dirty="0" err="1"/>
            <a:t>quererte</a:t>
          </a:r>
          <a:r>
            <a:rPr lang="en-GB" dirty="0"/>
            <a:t> con </a:t>
          </a:r>
          <a:r>
            <a:rPr lang="en-GB" dirty="0" err="1"/>
            <a:t>delirio</a:t>
          </a:r>
          <a:br>
            <a:rPr lang="en-GB" dirty="0"/>
          </a:br>
          <a:br>
            <a:rPr lang="en-GB" dirty="0"/>
          </a:br>
          <a:r>
            <a:rPr lang="en-GB" dirty="0"/>
            <a:t>Today my life is a martyrdom if you are no longer with me</a:t>
          </a:r>
          <a:br>
            <a:rPr lang="en-GB" dirty="0"/>
          </a:br>
          <a:r>
            <a:rPr lang="en-GB" dirty="0"/>
            <a:t>Hoy mi </a:t>
          </a:r>
          <a:r>
            <a:rPr lang="en-GB" dirty="0" err="1"/>
            <a:t>vida</a:t>
          </a:r>
          <a:r>
            <a:rPr lang="en-GB" dirty="0"/>
            <a:t> es un </a:t>
          </a:r>
          <a:r>
            <a:rPr lang="en-GB" dirty="0" err="1"/>
            <a:t>martirio</a:t>
          </a:r>
          <a:r>
            <a:rPr lang="en-GB" dirty="0"/>
            <a:t> </a:t>
          </a:r>
          <a:r>
            <a:rPr lang="en-GB" dirty="0" err="1"/>
            <a:t>si</a:t>
          </a:r>
          <a:r>
            <a:rPr lang="en-GB" dirty="0"/>
            <a:t> no </a:t>
          </a:r>
          <a:r>
            <a:rPr lang="en-GB" dirty="0" err="1"/>
            <a:t>estás</a:t>
          </a:r>
          <a:r>
            <a:rPr lang="en-GB" dirty="0"/>
            <a:t> </a:t>
          </a:r>
          <a:r>
            <a:rPr lang="en-GB" dirty="0" err="1"/>
            <a:t>más</a:t>
          </a:r>
          <a:r>
            <a:rPr lang="en-GB" dirty="0"/>
            <a:t> junto a </a:t>
          </a:r>
          <a:r>
            <a:rPr lang="en-GB" dirty="0" err="1"/>
            <a:t>mí</a:t>
          </a:r>
          <a:endParaRPr lang="en-GB" dirty="0"/>
        </a:p>
      </dgm:t>
    </dgm:pt>
    <dgm:pt modelId="{BD303AC2-A8AD-4A10-9C2D-E18C814F031C}" type="parTrans" cxnId="{4A63D64C-D780-4774-BCDD-327F358BADF6}">
      <dgm:prSet/>
      <dgm:spPr/>
      <dgm:t>
        <a:bodyPr/>
        <a:lstStyle/>
        <a:p>
          <a:endParaRPr lang="en-GB"/>
        </a:p>
      </dgm:t>
    </dgm:pt>
    <dgm:pt modelId="{14F9CD72-1D62-4808-8C6E-9C0E3AE21F03}" type="sibTrans" cxnId="{4A63D64C-D780-4774-BCDD-327F358BADF6}">
      <dgm:prSet/>
      <dgm:spPr/>
      <dgm:t>
        <a:bodyPr/>
        <a:lstStyle/>
        <a:p>
          <a:endParaRPr lang="en-GB"/>
        </a:p>
      </dgm:t>
    </dgm:pt>
    <dgm:pt modelId="{9A2E2B27-4304-4CCE-8244-4C29ABEBD387}">
      <dgm:prSet/>
      <dgm:spPr/>
      <dgm:t>
        <a:bodyPr/>
        <a:lstStyle/>
        <a:p>
          <a:r>
            <a:rPr lang="en-GB"/>
            <a:t>I looked for you, everywhere, I looked for you</a:t>
          </a:r>
          <a:br>
            <a:rPr lang="en-GB"/>
          </a:br>
          <a:r>
            <a:rPr lang="en-GB"/>
            <a:t>Te busqué, por todas partes, te busqué</a:t>
          </a:r>
          <a:br>
            <a:rPr lang="en-GB"/>
          </a:br>
          <a:br>
            <a:rPr lang="en-GB"/>
          </a:br>
          <a:r>
            <a:rPr lang="en-GB"/>
            <a:t>And not being able to find you, I cried for you</a:t>
          </a:r>
          <a:br>
            <a:rPr lang="en-GB"/>
          </a:br>
          <a:r>
            <a:rPr lang="en-GB"/>
            <a:t>Y al no poder encontrarte, te lloré</a:t>
          </a:r>
          <a:br>
            <a:rPr lang="en-GB"/>
          </a:br>
          <a:br>
            <a:rPr lang="en-GB"/>
          </a:br>
          <a:r>
            <a:rPr lang="en-GB"/>
            <a:t>What pain I feel in my chest</a:t>
          </a:r>
          <a:br>
            <a:rPr lang="en-GB"/>
          </a:br>
          <a:r>
            <a:rPr lang="en-GB"/>
            <a:t>Qué dolor siento en mi pecho</a:t>
          </a:r>
          <a:br>
            <a:rPr lang="en-GB"/>
          </a:br>
          <a:br>
            <a:rPr lang="en-GB"/>
          </a:br>
          <a:r>
            <a:rPr lang="en-GB"/>
            <a:t>Ouch how painful</a:t>
          </a:r>
          <a:br>
            <a:rPr lang="en-GB"/>
          </a:br>
          <a:r>
            <a:rPr lang="en-GB"/>
            <a:t>Ay, qué dolor</a:t>
          </a:r>
          <a:br>
            <a:rPr lang="en-GB"/>
          </a:br>
          <a:br>
            <a:rPr lang="en-GB"/>
          </a:br>
          <a:r>
            <a:rPr lang="en-GB"/>
            <a:t>you forgot about your love</a:t>
          </a:r>
          <a:br>
            <a:rPr lang="en-GB"/>
          </a:br>
          <a:r>
            <a:rPr lang="en-GB"/>
            <a:t>Te olvidaste de tu amor</a:t>
          </a:r>
          <a:br>
            <a:rPr lang="en-GB"/>
          </a:br>
          <a:br>
            <a:rPr lang="en-GB"/>
          </a:br>
          <a:r>
            <a:rPr lang="en-GB"/>
            <a:t>That today he will not live without you</a:t>
          </a:r>
          <a:br>
            <a:rPr lang="en-GB"/>
          </a:br>
          <a:r>
            <a:rPr lang="en-GB"/>
            <a:t>Que hoy no vivirá sin ti</a:t>
          </a:r>
        </a:p>
      </dgm:t>
    </dgm:pt>
    <dgm:pt modelId="{4FF828A4-855C-4247-83AF-0E3C90CEF978}" type="parTrans" cxnId="{623475CA-D8A3-4BCB-87C8-4145AD207F0E}">
      <dgm:prSet/>
      <dgm:spPr/>
      <dgm:t>
        <a:bodyPr/>
        <a:lstStyle/>
        <a:p>
          <a:endParaRPr lang="en-GB"/>
        </a:p>
      </dgm:t>
    </dgm:pt>
    <dgm:pt modelId="{9C5774F5-2376-453E-B879-6AE32FB931B4}" type="sibTrans" cxnId="{623475CA-D8A3-4BCB-87C8-4145AD207F0E}">
      <dgm:prSet/>
      <dgm:spPr/>
      <dgm:t>
        <a:bodyPr/>
        <a:lstStyle/>
        <a:p>
          <a:endParaRPr lang="en-GB"/>
        </a:p>
      </dgm:t>
    </dgm:pt>
    <dgm:pt modelId="{989BD0EC-785A-4AE6-9A22-62553D257F5C}">
      <dgm:prSet/>
      <dgm:spPr/>
      <dgm:t>
        <a:bodyPr/>
        <a:lstStyle/>
        <a:p>
          <a:r>
            <a:rPr lang="en-GB" dirty="0"/>
            <a:t>You left, for no reason, from my side</a:t>
          </a:r>
          <a:br>
            <a:rPr lang="en-GB" dirty="0"/>
          </a:br>
          <a:r>
            <a:rPr lang="en-GB" dirty="0" err="1"/>
            <a:t>Te</a:t>
          </a:r>
          <a:r>
            <a:rPr lang="en-GB" dirty="0"/>
            <a:t> </a:t>
          </a:r>
          <a:r>
            <a:rPr lang="en-GB" dirty="0" err="1"/>
            <a:t>fuiste</a:t>
          </a:r>
          <a:r>
            <a:rPr lang="en-GB" dirty="0"/>
            <a:t>, sin </a:t>
          </a:r>
          <a:r>
            <a:rPr lang="en-GB" dirty="0" err="1"/>
            <a:t>motivo</a:t>
          </a:r>
          <a:r>
            <a:rPr lang="en-GB" dirty="0"/>
            <a:t>, de mi </a:t>
          </a:r>
          <a:r>
            <a:rPr lang="en-GB" dirty="0" err="1"/>
            <a:t>lado</a:t>
          </a:r>
          <a:br>
            <a:rPr lang="en-GB" dirty="0"/>
          </a:br>
          <a:br>
            <a:rPr lang="en-GB" dirty="0"/>
          </a:br>
          <a:r>
            <a:rPr lang="en-GB" dirty="0"/>
            <a:t>cried my sacrificed heart</a:t>
          </a:r>
          <a:br>
            <a:rPr lang="en-GB" dirty="0"/>
          </a:br>
          <a:r>
            <a:rPr lang="en-GB" dirty="0" err="1"/>
            <a:t>Lloró</a:t>
          </a:r>
          <a:r>
            <a:rPr lang="en-GB" dirty="0"/>
            <a:t> mi </a:t>
          </a:r>
          <a:r>
            <a:rPr lang="en-GB" dirty="0" err="1"/>
            <a:t>corazón</a:t>
          </a:r>
          <a:r>
            <a:rPr lang="en-GB" dirty="0"/>
            <a:t> </a:t>
          </a:r>
          <a:r>
            <a:rPr lang="en-GB" dirty="0" err="1"/>
            <a:t>sacrificado</a:t>
          </a:r>
          <a:br>
            <a:rPr lang="en-GB" dirty="0"/>
          </a:br>
          <a:br>
            <a:rPr lang="en-GB" dirty="0"/>
          </a:br>
          <a:r>
            <a:rPr lang="en-GB" dirty="0"/>
            <a:t>The being that loved you passionately</a:t>
          </a:r>
          <a:br>
            <a:rPr lang="en-GB" dirty="0"/>
          </a:br>
          <a:r>
            <a:rPr lang="en-GB" dirty="0"/>
            <a:t>El ser que a </a:t>
          </a:r>
          <a:r>
            <a:rPr lang="en-GB" dirty="0" err="1"/>
            <a:t>ti</a:t>
          </a:r>
          <a:r>
            <a:rPr lang="en-GB" dirty="0"/>
            <a:t> </a:t>
          </a:r>
          <a:r>
            <a:rPr lang="en-GB" dirty="0" err="1"/>
            <a:t>te</a:t>
          </a:r>
          <a:r>
            <a:rPr lang="en-GB" dirty="0"/>
            <a:t> </a:t>
          </a:r>
          <a:r>
            <a:rPr lang="en-GB" dirty="0" err="1"/>
            <a:t>quiso</a:t>
          </a:r>
          <a:r>
            <a:rPr lang="en-GB" dirty="0"/>
            <a:t> con </a:t>
          </a:r>
          <a:r>
            <a:rPr lang="en-GB" dirty="0" err="1"/>
            <a:t>pasión</a:t>
          </a:r>
          <a:br>
            <a:rPr lang="en-GB" dirty="0"/>
          </a:br>
          <a:br>
            <a:rPr lang="en-GB" dirty="0"/>
          </a:br>
          <a:r>
            <a:rPr lang="en-GB" dirty="0"/>
            <a:t>And who gave you his love</a:t>
          </a:r>
          <a:br>
            <a:rPr lang="en-GB" dirty="0"/>
          </a:br>
          <a:r>
            <a:rPr lang="en-GB" dirty="0"/>
            <a:t>Y que </a:t>
          </a:r>
          <a:r>
            <a:rPr lang="en-GB" dirty="0" err="1"/>
            <a:t>te</a:t>
          </a:r>
          <a:r>
            <a:rPr lang="en-GB" dirty="0"/>
            <a:t> </a:t>
          </a:r>
          <a:r>
            <a:rPr lang="en-GB" dirty="0" err="1"/>
            <a:t>dio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amor</a:t>
          </a:r>
          <a:br>
            <a:rPr lang="en-GB" dirty="0"/>
          </a:br>
          <a:br>
            <a:rPr lang="en-GB" dirty="0"/>
          </a:br>
          <a:r>
            <a:rPr lang="en-GB" dirty="0"/>
            <a:t>It does not have the sweetness of your kisses</a:t>
          </a:r>
          <a:br>
            <a:rPr lang="en-GB" dirty="0"/>
          </a:br>
          <a:r>
            <a:rPr lang="en-GB" dirty="0"/>
            <a:t>No </a:t>
          </a:r>
          <a:r>
            <a:rPr lang="en-GB" dirty="0" err="1"/>
            <a:t>tiene</a:t>
          </a:r>
          <a:r>
            <a:rPr lang="en-GB" dirty="0"/>
            <a:t> la </a:t>
          </a:r>
          <a:r>
            <a:rPr lang="en-GB" dirty="0" err="1"/>
            <a:t>dulzura</a:t>
          </a:r>
          <a:r>
            <a:rPr lang="en-GB" dirty="0"/>
            <a:t> de </a:t>
          </a:r>
          <a:r>
            <a:rPr lang="en-GB" dirty="0" err="1"/>
            <a:t>tus</a:t>
          </a:r>
          <a:r>
            <a:rPr lang="en-GB" dirty="0"/>
            <a:t> </a:t>
          </a:r>
          <a:r>
            <a:rPr lang="en-GB" dirty="0" err="1"/>
            <a:t>besos</a:t>
          </a:r>
          <a:br>
            <a:rPr lang="en-GB" dirty="0"/>
          </a:br>
          <a:br>
            <a:rPr lang="en-GB" dirty="0"/>
          </a:br>
          <a:r>
            <a:rPr lang="en-GB" dirty="0"/>
            <a:t>Nor the tenderness of your love</a:t>
          </a:r>
          <a:br>
            <a:rPr lang="en-GB" dirty="0"/>
          </a:br>
          <a:r>
            <a:rPr lang="en-GB" dirty="0" err="1"/>
            <a:t>Tampoco</a:t>
          </a:r>
          <a:r>
            <a:rPr lang="en-GB" dirty="0"/>
            <a:t> la </a:t>
          </a:r>
          <a:r>
            <a:rPr lang="en-GB" dirty="0" err="1"/>
            <a:t>ternura</a:t>
          </a:r>
          <a:r>
            <a:rPr lang="en-GB" dirty="0"/>
            <a:t> de </a:t>
          </a:r>
          <a:r>
            <a:rPr lang="en-GB" dirty="0" err="1"/>
            <a:t>tu</a:t>
          </a:r>
          <a:r>
            <a:rPr lang="en-GB" dirty="0"/>
            <a:t> amor</a:t>
          </a:r>
          <a:br>
            <a:rPr lang="en-GB" dirty="0"/>
          </a:br>
          <a:br>
            <a:rPr lang="en-GB" dirty="0"/>
          </a:br>
          <a:r>
            <a:rPr lang="en-GB" dirty="0"/>
            <a:t>Now I am nothing, without your love, I am nothing</a:t>
          </a:r>
          <a:br>
            <a:rPr lang="en-GB" dirty="0"/>
          </a:br>
          <a:r>
            <a:rPr lang="en-GB" dirty="0" err="1"/>
            <a:t>Ahora</a:t>
          </a:r>
          <a:r>
            <a:rPr lang="en-GB" dirty="0"/>
            <a:t> nada soy, sin </a:t>
          </a:r>
          <a:r>
            <a:rPr lang="en-GB" dirty="0" err="1"/>
            <a:t>tu</a:t>
          </a:r>
          <a:r>
            <a:rPr lang="en-GB" dirty="0"/>
            <a:t> </a:t>
          </a:r>
          <a:r>
            <a:rPr lang="en-GB" dirty="0" err="1"/>
            <a:t>cariño</a:t>
          </a:r>
          <a:r>
            <a:rPr lang="en-GB" dirty="0"/>
            <a:t>, nada soy</a:t>
          </a:r>
        </a:p>
      </dgm:t>
    </dgm:pt>
    <dgm:pt modelId="{496E6D5E-1133-4658-B35E-85B99E9688FD}" type="parTrans" cxnId="{1621AE06-FCF9-4949-BFB7-36D2DC014FED}">
      <dgm:prSet/>
      <dgm:spPr/>
      <dgm:t>
        <a:bodyPr/>
        <a:lstStyle/>
        <a:p>
          <a:endParaRPr lang="en-GB"/>
        </a:p>
      </dgm:t>
    </dgm:pt>
    <dgm:pt modelId="{27F3D116-94DB-4A80-AF74-C8012E10AE30}" type="sibTrans" cxnId="{1621AE06-FCF9-4949-BFB7-36D2DC014FED}">
      <dgm:prSet/>
      <dgm:spPr/>
      <dgm:t>
        <a:bodyPr/>
        <a:lstStyle/>
        <a:p>
          <a:endParaRPr lang="en-GB"/>
        </a:p>
      </dgm:t>
    </dgm:pt>
    <dgm:pt modelId="{35C1F3DF-DADC-4302-A656-539FF766D566}" type="pres">
      <dgm:prSet presAssocID="{AC46F96C-7676-469F-9CFF-8840CF2D9FFF}" presName="diagram" presStyleCnt="0">
        <dgm:presLayoutVars>
          <dgm:dir/>
          <dgm:resizeHandles val="exact"/>
        </dgm:presLayoutVars>
      </dgm:prSet>
      <dgm:spPr/>
    </dgm:pt>
    <dgm:pt modelId="{013F11DF-1034-4C35-8EC5-0CBD21B421B8}" type="pres">
      <dgm:prSet presAssocID="{00D44CD0-4058-40CF-B517-0B59A5F18A6E}" presName="node" presStyleLbl="node1" presStyleIdx="0" presStyleCnt="3">
        <dgm:presLayoutVars>
          <dgm:bulletEnabled val="1"/>
        </dgm:presLayoutVars>
      </dgm:prSet>
      <dgm:spPr/>
    </dgm:pt>
    <dgm:pt modelId="{D7A51918-2F9E-4121-B358-F01DA32643B9}" type="pres">
      <dgm:prSet presAssocID="{14F9CD72-1D62-4808-8C6E-9C0E3AE21F03}" presName="sibTrans" presStyleCnt="0"/>
      <dgm:spPr/>
    </dgm:pt>
    <dgm:pt modelId="{A5C7054C-4127-4230-B5FE-013C4EF6E512}" type="pres">
      <dgm:prSet presAssocID="{9A2E2B27-4304-4CCE-8244-4C29ABEBD387}" presName="node" presStyleLbl="node1" presStyleIdx="1" presStyleCnt="3">
        <dgm:presLayoutVars>
          <dgm:bulletEnabled val="1"/>
        </dgm:presLayoutVars>
      </dgm:prSet>
      <dgm:spPr/>
    </dgm:pt>
    <dgm:pt modelId="{596AC07D-E2C4-45E9-884F-2ED83054A8A3}" type="pres">
      <dgm:prSet presAssocID="{9C5774F5-2376-453E-B879-6AE32FB931B4}" presName="sibTrans" presStyleCnt="0"/>
      <dgm:spPr/>
    </dgm:pt>
    <dgm:pt modelId="{C05B78A7-9207-4D8D-B650-4166DF029715}" type="pres">
      <dgm:prSet presAssocID="{989BD0EC-785A-4AE6-9A22-62553D257F5C}" presName="node" presStyleLbl="node1" presStyleIdx="2" presStyleCnt="3">
        <dgm:presLayoutVars>
          <dgm:bulletEnabled val="1"/>
        </dgm:presLayoutVars>
      </dgm:prSet>
      <dgm:spPr/>
    </dgm:pt>
  </dgm:ptLst>
  <dgm:cxnLst>
    <dgm:cxn modelId="{1621AE06-FCF9-4949-BFB7-36D2DC014FED}" srcId="{AC46F96C-7676-469F-9CFF-8840CF2D9FFF}" destId="{989BD0EC-785A-4AE6-9A22-62553D257F5C}" srcOrd="2" destOrd="0" parTransId="{496E6D5E-1133-4658-B35E-85B99E9688FD}" sibTransId="{27F3D116-94DB-4A80-AF74-C8012E10AE30}"/>
    <dgm:cxn modelId="{AF6B7D12-4879-42E7-91B7-D9FC5FC24D1A}" type="presOf" srcId="{AC46F96C-7676-469F-9CFF-8840CF2D9FFF}" destId="{35C1F3DF-DADC-4302-A656-539FF766D566}" srcOrd="0" destOrd="0" presId="urn:microsoft.com/office/officeart/2005/8/layout/default"/>
    <dgm:cxn modelId="{4A63D64C-D780-4774-BCDD-327F358BADF6}" srcId="{AC46F96C-7676-469F-9CFF-8840CF2D9FFF}" destId="{00D44CD0-4058-40CF-B517-0B59A5F18A6E}" srcOrd="0" destOrd="0" parTransId="{BD303AC2-A8AD-4A10-9C2D-E18C814F031C}" sibTransId="{14F9CD72-1D62-4808-8C6E-9C0E3AE21F03}"/>
    <dgm:cxn modelId="{8D643387-CF4C-4809-A264-71A184DD9E80}" type="presOf" srcId="{9A2E2B27-4304-4CCE-8244-4C29ABEBD387}" destId="{A5C7054C-4127-4230-B5FE-013C4EF6E512}" srcOrd="0" destOrd="0" presId="urn:microsoft.com/office/officeart/2005/8/layout/default"/>
    <dgm:cxn modelId="{DE8D0B91-A978-45A8-BB77-1610AFEC48BA}" type="presOf" srcId="{989BD0EC-785A-4AE6-9A22-62553D257F5C}" destId="{C05B78A7-9207-4D8D-B650-4166DF029715}" srcOrd="0" destOrd="0" presId="urn:microsoft.com/office/officeart/2005/8/layout/default"/>
    <dgm:cxn modelId="{C93FBBB4-CCC9-4CA4-BC0A-4E4207CB07A5}" type="presOf" srcId="{00D44CD0-4058-40CF-B517-0B59A5F18A6E}" destId="{013F11DF-1034-4C35-8EC5-0CBD21B421B8}" srcOrd="0" destOrd="0" presId="urn:microsoft.com/office/officeart/2005/8/layout/default"/>
    <dgm:cxn modelId="{623475CA-D8A3-4BCB-87C8-4145AD207F0E}" srcId="{AC46F96C-7676-469F-9CFF-8840CF2D9FFF}" destId="{9A2E2B27-4304-4CCE-8244-4C29ABEBD387}" srcOrd="1" destOrd="0" parTransId="{4FF828A4-855C-4247-83AF-0E3C90CEF978}" sibTransId="{9C5774F5-2376-453E-B879-6AE32FB931B4}"/>
    <dgm:cxn modelId="{FDF5C7CE-D11A-4D3C-940A-03B42921D4A3}" type="presParOf" srcId="{35C1F3DF-DADC-4302-A656-539FF766D566}" destId="{013F11DF-1034-4C35-8EC5-0CBD21B421B8}" srcOrd="0" destOrd="0" presId="urn:microsoft.com/office/officeart/2005/8/layout/default"/>
    <dgm:cxn modelId="{382492AC-BD06-43D6-AA19-47995DF4FE10}" type="presParOf" srcId="{35C1F3DF-DADC-4302-A656-539FF766D566}" destId="{D7A51918-2F9E-4121-B358-F01DA32643B9}" srcOrd="1" destOrd="0" presId="urn:microsoft.com/office/officeart/2005/8/layout/default"/>
    <dgm:cxn modelId="{B4B98BC1-8514-4933-90E8-C688C17B48AA}" type="presParOf" srcId="{35C1F3DF-DADC-4302-A656-539FF766D566}" destId="{A5C7054C-4127-4230-B5FE-013C4EF6E512}" srcOrd="2" destOrd="0" presId="urn:microsoft.com/office/officeart/2005/8/layout/default"/>
    <dgm:cxn modelId="{169E5B38-74BD-4D05-8459-F347DB4DC725}" type="presParOf" srcId="{35C1F3DF-DADC-4302-A656-539FF766D566}" destId="{596AC07D-E2C4-45E9-884F-2ED83054A8A3}" srcOrd="3" destOrd="0" presId="urn:microsoft.com/office/officeart/2005/8/layout/default"/>
    <dgm:cxn modelId="{0E579AFF-727D-41C3-89BA-557C5C834ADF}" type="presParOf" srcId="{35C1F3DF-DADC-4302-A656-539FF766D566}" destId="{C05B78A7-9207-4D8D-B650-4166DF02971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16F10-CBE6-4EFD-831F-396F9E698DBF}">
      <dsp:nvSpPr>
        <dsp:cNvPr id="0" name=""/>
        <dsp:cNvSpPr/>
      </dsp:nvSpPr>
      <dsp:spPr>
        <a:xfrm>
          <a:off x="54447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Invited</a:t>
          </a:r>
          <a:endParaRPr lang="en-GB" sz="2100" kern="1200" dirty="0"/>
        </a:p>
      </dsp:txBody>
      <dsp:txXfrm>
        <a:off x="544472" y="1446"/>
        <a:ext cx="1278954" cy="767372"/>
      </dsp:txXfrm>
    </dsp:sp>
    <dsp:sp modelId="{7CD7CC2E-8CA0-4AC8-9693-8E17DD0BD4C7}">
      <dsp:nvSpPr>
        <dsp:cNvPr id="0" name=""/>
        <dsp:cNvSpPr/>
      </dsp:nvSpPr>
      <dsp:spPr>
        <a:xfrm>
          <a:off x="195132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Got up</a:t>
          </a:r>
          <a:endParaRPr lang="en-GB" sz="2100" kern="1200" dirty="0"/>
        </a:p>
      </dsp:txBody>
      <dsp:txXfrm>
        <a:off x="1951322" y="1446"/>
        <a:ext cx="1278954" cy="767372"/>
      </dsp:txXfrm>
    </dsp:sp>
    <dsp:sp modelId="{90E9CFAE-47BC-4879-8789-830313AEF813}">
      <dsp:nvSpPr>
        <dsp:cNvPr id="0" name=""/>
        <dsp:cNvSpPr/>
      </dsp:nvSpPr>
      <dsp:spPr>
        <a:xfrm>
          <a:off x="335817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Called</a:t>
          </a:r>
          <a:endParaRPr lang="en-GB" sz="2100" kern="1200" dirty="0"/>
        </a:p>
      </dsp:txBody>
      <dsp:txXfrm>
        <a:off x="3358172" y="1446"/>
        <a:ext cx="1278954" cy="767372"/>
      </dsp:txXfrm>
    </dsp:sp>
    <dsp:sp modelId="{1270D8E2-BE8B-46D1-ADC1-7D14A35F4B6D}">
      <dsp:nvSpPr>
        <dsp:cNvPr id="0" name=""/>
        <dsp:cNvSpPr/>
      </dsp:nvSpPr>
      <dsp:spPr>
        <a:xfrm>
          <a:off x="54447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Said</a:t>
          </a:r>
          <a:endParaRPr lang="en-GB" sz="2100" kern="1200" dirty="0"/>
        </a:p>
      </dsp:txBody>
      <dsp:txXfrm>
        <a:off x="544472" y="896714"/>
        <a:ext cx="1278954" cy="767372"/>
      </dsp:txXfrm>
    </dsp:sp>
    <dsp:sp modelId="{A85693B4-2DE6-4109-8DBB-80A7CB6CA9DC}">
      <dsp:nvSpPr>
        <dsp:cNvPr id="0" name=""/>
        <dsp:cNvSpPr/>
      </dsp:nvSpPr>
      <dsp:spPr>
        <a:xfrm>
          <a:off x="195132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Went</a:t>
          </a:r>
          <a:endParaRPr lang="en-GB" sz="2100" kern="1200" dirty="0"/>
        </a:p>
      </dsp:txBody>
      <dsp:txXfrm>
        <a:off x="1951322" y="896714"/>
        <a:ext cx="1278954" cy="767372"/>
      </dsp:txXfrm>
    </dsp:sp>
    <dsp:sp modelId="{070C7C97-4CEF-4880-ADE1-44FB60D59073}">
      <dsp:nvSpPr>
        <dsp:cNvPr id="0" name=""/>
        <dsp:cNvSpPr/>
      </dsp:nvSpPr>
      <dsp:spPr>
        <a:xfrm>
          <a:off x="335817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Said sorry</a:t>
          </a:r>
          <a:endParaRPr lang="en-GB" sz="2100" kern="1200" dirty="0"/>
        </a:p>
      </dsp:txBody>
      <dsp:txXfrm>
        <a:off x="3358172" y="896714"/>
        <a:ext cx="1278954" cy="767372"/>
      </dsp:txXfrm>
    </dsp:sp>
    <dsp:sp modelId="{170087AB-FE6B-42D4-BD03-B7A662BB36C0}">
      <dsp:nvSpPr>
        <dsp:cNvPr id="0" name=""/>
        <dsp:cNvSpPr/>
      </dsp:nvSpPr>
      <dsp:spPr>
        <a:xfrm>
          <a:off x="54447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Didn’t answer</a:t>
          </a:r>
          <a:endParaRPr lang="en-GB" sz="2100" kern="1200" dirty="0"/>
        </a:p>
      </dsp:txBody>
      <dsp:txXfrm>
        <a:off x="544472" y="1791982"/>
        <a:ext cx="1278954" cy="767372"/>
      </dsp:txXfrm>
    </dsp:sp>
    <dsp:sp modelId="{4530E6B9-C629-4FCB-87F4-423F707E5D08}">
      <dsp:nvSpPr>
        <dsp:cNvPr id="0" name=""/>
        <dsp:cNvSpPr/>
      </dsp:nvSpPr>
      <dsp:spPr>
        <a:xfrm>
          <a:off x="195132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Went</a:t>
          </a:r>
        </a:p>
      </dsp:txBody>
      <dsp:txXfrm>
        <a:off x="1951322" y="1791982"/>
        <a:ext cx="1278954" cy="767372"/>
      </dsp:txXfrm>
    </dsp:sp>
    <dsp:sp modelId="{D856D043-B29A-430C-A18C-065B1A14B3C6}">
      <dsp:nvSpPr>
        <dsp:cNvPr id="0" name=""/>
        <dsp:cNvSpPr/>
      </dsp:nvSpPr>
      <dsp:spPr>
        <a:xfrm>
          <a:off x="335817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Saw</a:t>
          </a:r>
        </a:p>
      </dsp:txBody>
      <dsp:txXfrm>
        <a:off x="3358172" y="1791982"/>
        <a:ext cx="1278954" cy="767372"/>
      </dsp:txXfrm>
    </dsp:sp>
    <dsp:sp modelId="{97AF08AD-364E-49C4-9701-FD47CCD31338}">
      <dsp:nvSpPr>
        <dsp:cNvPr id="0" name=""/>
        <dsp:cNvSpPr/>
      </dsp:nvSpPr>
      <dsp:spPr>
        <a:xfrm>
          <a:off x="54447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Gave</a:t>
          </a:r>
        </a:p>
      </dsp:txBody>
      <dsp:txXfrm>
        <a:off x="544472" y="2687250"/>
        <a:ext cx="1278954" cy="767372"/>
      </dsp:txXfrm>
    </dsp:sp>
    <dsp:sp modelId="{F65833B0-5043-44E1-9EB3-74BCED4706C1}">
      <dsp:nvSpPr>
        <dsp:cNvPr id="0" name=""/>
        <dsp:cNvSpPr/>
      </dsp:nvSpPr>
      <dsp:spPr>
        <a:xfrm>
          <a:off x="195132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Bought</a:t>
          </a:r>
        </a:p>
      </dsp:txBody>
      <dsp:txXfrm>
        <a:off x="1951322" y="2687250"/>
        <a:ext cx="1278954" cy="767372"/>
      </dsp:txXfrm>
    </dsp:sp>
    <dsp:sp modelId="{DF0CE698-DF62-4A34-93A7-ED131B40F1C2}">
      <dsp:nvSpPr>
        <dsp:cNvPr id="0" name=""/>
        <dsp:cNvSpPr/>
      </dsp:nvSpPr>
      <dsp:spPr>
        <a:xfrm>
          <a:off x="335817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Looked for</a:t>
          </a:r>
          <a:endParaRPr lang="en-GB" sz="2100" kern="1200" dirty="0"/>
        </a:p>
      </dsp:txBody>
      <dsp:txXfrm>
        <a:off x="3358172" y="2687250"/>
        <a:ext cx="1278954" cy="767372"/>
      </dsp:txXfrm>
    </dsp:sp>
    <dsp:sp modelId="{A25B61B3-122C-4BD5-8B47-6EDBCA3AC713}">
      <dsp:nvSpPr>
        <dsp:cNvPr id="0" name=""/>
        <dsp:cNvSpPr/>
      </dsp:nvSpPr>
      <dsp:spPr>
        <a:xfrm>
          <a:off x="54447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Wrote</a:t>
          </a:r>
          <a:endParaRPr lang="en-GB" sz="2100" kern="1200" dirty="0"/>
        </a:p>
      </dsp:txBody>
      <dsp:txXfrm>
        <a:off x="544472" y="3582518"/>
        <a:ext cx="1278954" cy="767372"/>
      </dsp:txXfrm>
    </dsp:sp>
    <dsp:sp modelId="{6602211A-34B7-4B8E-A53B-949ADF39BDD7}">
      <dsp:nvSpPr>
        <dsp:cNvPr id="0" name=""/>
        <dsp:cNvSpPr/>
      </dsp:nvSpPr>
      <dsp:spPr>
        <a:xfrm>
          <a:off x="195132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Did damage</a:t>
          </a:r>
          <a:endParaRPr lang="en-GB" sz="2100" kern="1200" dirty="0"/>
        </a:p>
      </dsp:txBody>
      <dsp:txXfrm>
        <a:off x="1951322" y="3582518"/>
        <a:ext cx="1278954" cy="767372"/>
      </dsp:txXfrm>
    </dsp:sp>
    <dsp:sp modelId="{4872C758-FBDF-4EDE-8EB9-CF6F86D06FAB}">
      <dsp:nvSpPr>
        <dsp:cNvPr id="0" name=""/>
        <dsp:cNvSpPr/>
      </dsp:nvSpPr>
      <dsp:spPr>
        <a:xfrm>
          <a:off x="335817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Had</a:t>
          </a:r>
          <a:endParaRPr lang="en-GB" sz="2100" kern="1200" dirty="0"/>
        </a:p>
      </dsp:txBody>
      <dsp:txXfrm>
        <a:off x="3358172" y="3582518"/>
        <a:ext cx="1278954" cy="767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F5DC0-0DB3-42F9-8604-2FDD88C2E2BE}">
      <dsp:nvSpPr>
        <dsp:cNvPr id="0" name=""/>
        <dsp:cNvSpPr/>
      </dsp:nvSpPr>
      <dsp:spPr>
        <a:xfrm>
          <a:off x="54447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Buscó</a:t>
          </a:r>
          <a:endParaRPr lang="en-GB" sz="2100" kern="1200" dirty="0"/>
        </a:p>
      </dsp:txBody>
      <dsp:txXfrm>
        <a:off x="544472" y="1446"/>
        <a:ext cx="1278954" cy="767372"/>
      </dsp:txXfrm>
    </dsp:sp>
    <dsp:sp modelId="{EED95314-B519-4150-B882-11AF585EE844}">
      <dsp:nvSpPr>
        <dsp:cNvPr id="0" name=""/>
        <dsp:cNvSpPr/>
      </dsp:nvSpPr>
      <dsp:spPr>
        <a:xfrm>
          <a:off x="195132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Dijo</a:t>
          </a:r>
          <a:r>
            <a:rPr lang="en-US" sz="2100" kern="1200" dirty="0"/>
            <a:t> </a:t>
          </a:r>
          <a:endParaRPr lang="en-GB" sz="2100" kern="1200" dirty="0"/>
        </a:p>
      </dsp:txBody>
      <dsp:txXfrm>
        <a:off x="1951322" y="1446"/>
        <a:ext cx="1278954" cy="767372"/>
      </dsp:txXfrm>
    </dsp:sp>
    <dsp:sp modelId="{4E447F95-3453-4E79-A53F-1AB823D81DBD}">
      <dsp:nvSpPr>
        <dsp:cNvPr id="0" name=""/>
        <dsp:cNvSpPr/>
      </dsp:nvSpPr>
      <dsp:spPr>
        <a:xfrm>
          <a:off x="3358172" y="1446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Llamó</a:t>
          </a:r>
          <a:endParaRPr lang="en-GB" sz="2100" kern="1200" dirty="0"/>
        </a:p>
      </dsp:txBody>
      <dsp:txXfrm>
        <a:off x="3358172" y="1446"/>
        <a:ext cx="1278954" cy="767372"/>
      </dsp:txXfrm>
    </dsp:sp>
    <dsp:sp modelId="{39FE8985-5DE5-450A-83B5-D9FDA1A1CCDF}">
      <dsp:nvSpPr>
        <dsp:cNvPr id="0" name=""/>
        <dsp:cNvSpPr/>
      </dsp:nvSpPr>
      <dsp:spPr>
        <a:xfrm>
          <a:off x="54447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Invitó</a:t>
          </a:r>
          <a:endParaRPr lang="en-GB" sz="2100" kern="1200" dirty="0"/>
        </a:p>
      </dsp:txBody>
      <dsp:txXfrm>
        <a:off x="544472" y="896714"/>
        <a:ext cx="1278954" cy="767372"/>
      </dsp:txXfrm>
    </dsp:sp>
    <dsp:sp modelId="{C2FD1CE1-6E11-45DE-84B7-29D4E4305D05}">
      <dsp:nvSpPr>
        <dsp:cNvPr id="0" name=""/>
        <dsp:cNvSpPr/>
      </dsp:nvSpPr>
      <dsp:spPr>
        <a:xfrm>
          <a:off x="195132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Fue</a:t>
          </a:r>
          <a:endParaRPr lang="en-GB" sz="2100" kern="1200" dirty="0"/>
        </a:p>
      </dsp:txBody>
      <dsp:txXfrm>
        <a:off x="1951322" y="896714"/>
        <a:ext cx="1278954" cy="767372"/>
      </dsp:txXfrm>
    </dsp:sp>
    <dsp:sp modelId="{7E181A11-E529-4860-BE86-5C88A5E17A08}">
      <dsp:nvSpPr>
        <dsp:cNvPr id="0" name=""/>
        <dsp:cNvSpPr/>
      </dsp:nvSpPr>
      <dsp:spPr>
        <a:xfrm>
          <a:off x="3358172" y="896714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Compró</a:t>
          </a:r>
          <a:endParaRPr lang="en-GB" sz="2100" kern="1200" dirty="0"/>
        </a:p>
      </dsp:txBody>
      <dsp:txXfrm>
        <a:off x="3358172" y="896714"/>
        <a:ext cx="1278954" cy="767372"/>
      </dsp:txXfrm>
    </dsp:sp>
    <dsp:sp modelId="{8D282DE9-58E5-4FD7-86EA-4C5073B4F183}">
      <dsp:nvSpPr>
        <dsp:cNvPr id="0" name=""/>
        <dsp:cNvSpPr/>
      </dsp:nvSpPr>
      <dsp:spPr>
        <a:xfrm>
          <a:off x="54447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Tomó</a:t>
          </a:r>
          <a:endParaRPr lang="en-GB" sz="2100" kern="1200" dirty="0"/>
        </a:p>
      </dsp:txBody>
      <dsp:txXfrm>
        <a:off x="544472" y="1791982"/>
        <a:ext cx="1278954" cy="767372"/>
      </dsp:txXfrm>
    </dsp:sp>
    <dsp:sp modelId="{79B028DF-3C2C-4B2A-B992-6FF72418258F}">
      <dsp:nvSpPr>
        <dsp:cNvPr id="0" name=""/>
        <dsp:cNvSpPr/>
      </dsp:nvSpPr>
      <dsp:spPr>
        <a:xfrm>
          <a:off x="195132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Hicieron</a:t>
          </a:r>
          <a:r>
            <a:rPr lang="en-US" sz="2100" kern="1200" dirty="0"/>
            <a:t> </a:t>
          </a:r>
          <a:r>
            <a:rPr lang="en-US" sz="2100" kern="1200" dirty="0" err="1"/>
            <a:t>daño</a:t>
          </a:r>
          <a:endParaRPr lang="en-GB" sz="2100" kern="1200" dirty="0"/>
        </a:p>
      </dsp:txBody>
      <dsp:txXfrm>
        <a:off x="1951322" y="1791982"/>
        <a:ext cx="1278954" cy="767372"/>
      </dsp:txXfrm>
    </dsp:sp>
    <dsp:sp modelId="{1959E78A-63D4-444F-9D73-9C8C351411CF}">
      <dsp:nvSpPr>
        <dsp:cNvPr id="0" name=""/>
        <dsp:cNvSpPr/>
      </dsp:nvSpPr>
      <dsp:spPr>
        <a:xfrm>
          <a:off x="3358172" y="1791982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Vio</a:t>
          </a:r>
          <a:endParaRPr lang="en-GB" sz="2100" kern="1200" dirty="0"/>
        </a:p>
      </dsp:txBody>
      <dsp:txXfrm>
        <a:off x="3358172" y="1791982"/>
        <a:ext cx="1278954" cy="767372"/>
      </dsp:txXfrm>
    </dsp:sp>
    <dsp:sp modelId="{4DD2E34A-3AE6-4F5A-AD63-636A82D550ED}">
      <dsp:nvSpPr>
        <dsp:cNvPr id="0" name=""/>
        <dsp:cNvSpPr/>
      </dsp:nvSpPr>
      <dsp:spPr>
        <a:xfrm>
          <a:off x="54447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Escribió</a:t>
          </a:r>
          <a:endParaRPr lang="en-GB" sz="2100" kern="1200" dirty="0"/>
        </a:p>
      </dsp:txBody>
      <dsp:txXfrm>
        <a:off x="544472" y="2687250"/>
        <a:ext cx="1278954" cy="767372"/>
      </dsp:txXfrm>
    </dsp:sp>
    <dsp:sp modelId="{9AEE3E36-47E2-49ED-BF12-BAAB4E1829EC}">
      <dsp:nvSpPr>
        <dsp:cNvPr id="0" name=""/>
        <dsp:cNvSpPr/>
      </dsp:nvSpPr>
      <dsp:spPr>
        <a:xfrm>
          <a:off x="195132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Pidió</a:t>
          </a:r>
          <a:r>
            <a:rPr lang="en-US" sz="2100" kern="1200" dirty="0"/>
            <a:t> </a:t>
          </a:r>
          <a:r>
            <a:rPr lang="en-US" sz="2100" kern="1200" dirty="0" err="1"/>
            <a:t>perdón</a:t>
          </a:r>
          <a:endParaRPr lang="en-GB" sz="2100" kern="1200" dirty="0"/>
        </a:p>
      </dsp:txBody>
      <dsp:txXfrm>
        <a:off x="1951322" y="2687250"/>
        <a:ext cx="1278954" cy="767372"/>
      </dsp:txXfrm>
    </dsp:sp>
    <dsp:sp modelId="{25C88983-CB81-4436-A488-DC5F6E2E9368}">
      <dsp:nvSpPr>
        <dsp:cNvPr id="0" name=""/>
        <dsp:cNvSpPr/>
      </dsp:nvSpPr>
      <dsp:spPr>
        <a:xfrm>
          <a:off x="3358172" y="2687250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Dio</a:t>
          </a:r>
          <a:endParaRPr lang="en-GB" sz="2100" kern="1200" dirty="0"/>
        </a:p>
      </dsp:txBody>
      <dsp:txXfrm>
        <a:off x="3358172" y="2687250"/>
        <a:ext cx="1278954" cy="767372"/>
      </dsp:txXfrm>
    </dsp:sp>
    <dsp:sp modelId="{B11DBD3F-E885-4D50-9AED-512785FE78B7}">
      <dsp:nvSpPr>
        <dsp:cNvPr id="0" name=""/>
        <dsp:cNvSpPr/>
      </dsp:nvSpPr>
      <dsp:spPr>
        <a:xfrm>
          <a:off x="54447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 </a:t>
          </a:r>
          <a:r>
            <a:rPr lang="en-US" sz="2100" kern="1200" dirty="0" err="1"/>
            <a:t>levantó</a:t>
          </a:r>
          <a:endParaRPr lang="en-GB" sz="2100" kern="1200" dirty="0"/>
        </a:p>
      </dsp:txBody>
      <dsp:txXfrm>
        <a:off x="544472" y="3582518"/>
        <a:ext cx="1278954" cy="767372"/>
      </dsp:txXfrm>
    </dsp:sp>
    <dsp:sp modelId="{C08995C0-0B2A-49E6-95BA-AF436AF497AB}">
      <dsp:nvSpPr>
        <dsp:cNvPr id="0" name=""/>
        <dsp:cNvSpPr/>
      </dsp:nvSpPr>
      <dsp:spPr>
        <a:xfrm>
          <a:off x="195132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 </a:t>
          </a:r>
          <a:r>
            <a:rPr lang="en-US" sz="2100" kern="1200" dirty="0" err="1"/>
            <a:t>contestó</a:t>
          </a:r>
          <a:endParaRPr lang="en-GB" sz="2100" kern="1200" dirty="0"/>
        </a:p>
      </dsp:txBody>
      <dsp:txXfrm>
        <a:off x="1951322" y="3582518"/>
        <a:ext cx="1278954" cy="767372"/>
      </dsp:txXfrm>
    </dsp:sp>
    <dsp:sp modelId="{EBB8E20D-B9C4-43AA-8371-FFF8D8471286}">
      <dsp:nvSpPr>
        <dsp:cNvPr id="0" name=""/>
        <dsp:cNvSpPr/>
      </dsp:nvSpPr>
      <dsp:spPr>
        <a:xfrm>
          <a:off x="3358172" y="3582518"/>
          <a:ext cx="1278954" cy="7673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 </a:t>
          </a:r>
          <a:r>
            <a:rPr lang="en-US" sz="2100" kern="1200" dirty="0" err="1"/>
            <a:t>fue</a:t>
          </a:r>
          <a:endParaRPr lang="en-GB" sz="2100" kern="1200" dirty="0"/>
        </a:p>
      </dsp:txBody>
      <dsp:txXfrm>
        <a:off x="3358172" y="3582518"/>
        <a:ext cx="1278954" cy="7673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3F11DF-1034-4C35-8EC5-0CBD21B421B8}">
      <dsp:nvSpPr>
        <dsp:cNvPr id="0" name=""/>
        <dsp:cNvSpPr/>
      </dsp:nvSpPr>
      <dsp:spPr>
        <a:xfrm>
          <a:off x="0" y="245472"/>
          <a:ext cx="3739243" cy="22435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I am nothing</a:t>
          </a:r>
          <a:br>
            <a:rPr lang="en-GB" sz="700" kern="1200" dirty="0"/>
          </a:br>
          <a:r>
            <a:rPr lang="en-GB" sz="700" kern="1200" dirty="0"/>
            <a:t>Nada soy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Without your love, I am nothing</a:t>
          </a:r>
          <a:br>
            <a:rPr lang="en-GB" sz="700" kern="1200" dirty="0"/>
          </a:br>
          <a:r>
            <a:rPr lang="en-GB" sz="700" kern="1200" dirty="0"/>
            <a:t>Sin </a:t>
          </a:r>
          <a:r>
            <a:rPr lang="en-GB" sz="700" kern="1200" dirty="0" err="1"/>
            <a:t>tu</a:t>
          </a:r>
          <a:r>
            <a:rPr lang="en-GB" sz="700" kern="1200" dirty="0"/>
            <a:t> </a:t>
          </a:r>
          <a:r>
            <a:rPr lang="en-GB" sz="700" kern="1200" dirty="0" err="1"/>
            <a:t>cariño</a:t>
          </a:r>
          <a:r>
            <a:rPr lang="en-GB" sz="700" kern="1200" dirty="0"/>
            <a:t>, nada soy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I am nothing</a:t>
          </a:r>
          <a:br>
            <a:rPr lang="en-GB" sz="700" kern="1200" dirty="0"/>
          </a:br>
          <a:r>
            <a:rPr lang="en-GB" sz="700" kern="1200" dirty="0"/>
            <a:t>Nada soy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If I don't have you, I am nothing</a:t>
          </a:r>
          <a:br>
            <a:rPr lang="en-GB" sz="700" kern="1200" dirty="0"/>
          </a:br>
          <a:r>
            <a:rPr lang="en-GB" sz="700" kern="1200" dirty="0"/>
            <a:t>Si no </a:t>
          </a:r>
          <a:r>
            <a:rPr lang="en-GB" sz="700" kern="1200" dirty="0" err="1"/>
            <a:t>te</a:t>
          </a:r>
          <a:r>
            <a:rPr lang="en-GB" sz="700" kern="1200" dirty="0"/>
            <a:t> </a:t>
          </a:r>
          <a:r>
            <a:rPr lang="en-GB" sz="700" kern="1200" dirty="0" err="1"/>
            <a:t>tengo</a:t>
          </a:r>
          <a:r>
            <a:rPr lang="en-GB" sz="700" kern="1200" dirty="0"/>
            <a:t>, nada soy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You taught me to love you with delirium</a:t>
          </a:r>
          <a:br>
            <a:rPr lang="en-GB" sz="700" kern="1200" dirty="0"/>
          </a:br>
          <a:r>
            <a:rPr lang="en-GB" sz="700" kern="1200" dirty="0"/>
            <a:t>Me </a:t>
          </a:r>
          <a:r>
            <a:rPr lang="en-GB" sz="700" kern="1200" dirty="0" err="1"/>
            <a:t>enseñaste</a:t>
          </a:r>
          <a:r>
            <a:rPr lang="en-GB" sz="700" kern="1200" dirty="0"/>
            <a:t> a </a:t>
          </a:r>
          <a:r>
            <a:rPr lang="en-GB" sz="700" kern="1200" dirty="0" err="1"/>
            <a:t>quererte</a:t>
          </a:r>
          <a:r>
            <a:rPr lang="en-GB" sz="700" kern="1200" dirty="0"/>
            <a:t> con </a:t>
          </a:r>
          <a:r>
            <a:rPr lang="en-GB" sz="700" kern="1200" dirty="0" err="1"/>
            <a:t>delirio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Today my life is a martyrdom if you are no longer with me</a:t>
          </a:r>
          <a:br>
            <a:rPr lang="en-GB" sz="700" kern="1200" dirty="0"/>
          </a:br>
          <a:r>
            <a:rPr lang="en-GB" sz="700" kern="1200" dirty="0"/>
            <a:t>Hoy mi </a:t>
          </a:r>
          <a:r>
            <a:rPr lang="en-GB" sz="700" kern="1200" dirty="0" err="1"/>
            <a:t>vida</a:t>
          </a:r>
          <a:r>
            <a:rPr lang="en-GB" sz="700" kern="1200" dirty="0"/>
            <a:t> es un </a:t>
          </a:r>
          <a:r>
            <a:rPr lang="en-GB" sz="700" kern="1200" dirty="0" err="1"/>
            <a:t>martirio</a:t>
          </a:r>
          <a:r>
            <a:rPr lang="en-GB" sz="700" kern="1200" dirty="0"/>
            <a:t> </a:t>
          </a:r>
          <a:r>
            <a:rPr lang="en-GB" sz="700" kern="1200" dirty="0" err="1"/>
            <a:t>si</a:t>
          </a:r>
          <a:r>
            <a:rPr lang="en-GB" sz="700" kern="1200" dirty="0"/>
            <a:t> no </a:t>
          </a:r>
          <a:r>
            <a:rPr lang="en-GB" sz="700" kern="1200" dirty="0" err="1"/>
            <a:t>estás</a:t>
          </a:r>
          <a:r>
            <a:rPr lang="en-GB" sz="700" kern="1200" dirty="0"/>
            <a:t> </a:t>
          </a:r>
          <a:r>
            <a:rPr lang="en-GB" sz="700" kern="1200" dirty="0" err="1"/>
            <a:t>más</a:t>
          </a:r>
          <a:r>
            <a:rPr lang="en-GB" sz="700" kern="1200" dirty="0"/>
            <a:t> junto a </a:t>
          </a:r>
          <a:r>
            <a:rPr lang="en-GB" sz="700" kern="1200" dirty="0" err="1"/>
            <a:t>mí</a:t>
          </a:r>
          <a:endParaRPr lang="en-GB" sz="700" kern="1200" dirty="0"/>
        </a:p>
      </dsp:txBody>
      <dsp:txXfrm>
        <a:off x="0" y="245472"/>
        <a:ext cx="3739243" cy="2243545"/>
      </dsp:txXfrm>
    </dsp:sp>
    <dsp:sp modelId="{A5C7054C-4127-4230-B5FE-013C4EF6E512}">
      <dsp:nvSpPr>
        <dsp:cNvPr id="0" name=""/>
        <dsp:cNvSpPr/>
      </dsp:nvSpPr>
      <dsp:spPr>
        <a:xfrm>
          <a:off x="4113167" y="245472"/>
          <a:ext cx="3739243" cy="22435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I looked for you, everywhere, I looked for you</a:t>
          </a:r>
          <a:br>
            <a:rPr lang="en-GB" sz="700" kern="1200"/>
          </a:br>
          <a:r>
            <a:rPr lang="en-GB" sz="700" kern="1200"/>
            <a:t>Te busqué, por todas partes, te busqué</a:t>
          </a:r>
          <a:br>
            <a:rPr lang="en-GB" sz="700" kern="1200"/>
          </a:br>
          <a:br>
            <a:rPr lang="en-GB" sz="700" kern="1200"/>
          </a:br>
          <a:r>
            <a:rPr lang="en-GB" sz="700" kern="1200"/>
            <a:t>And not being able to find you, I cried for you</a:t>
          </a:r>
          <a:br>
            <a:rPr lang="en-GB" sz="700" kern="1200"/>
          </a:br>
          <a:r>
            <a:rPr lang="en-GB" sz="700" kern="1200"/>
            <a:t>Y al no poder encontrarte, te lloré</a:t>
          </a:r>
          <a:br>
            <a:rPr lang="en-GB" sz="700" kern="1200"/>
          </a:br>
          <a:br>
            <a:rPr lang="en-GB" sz="700" kern="1200"/>
          </a:br>
          <a:r>
            <a:rPr lang="en-GB" sz="700" kern="1200"/>
            <a:t>What pain I feel in my chest</a:t>
          </a:r>
          <a:br>
            <a:rPr lang="en-GB" sz="700" kern="1200"/>
          </a:br>
          <a:r>
            <a:rPr lang="en-GB" sz="700" kern="1200"/>
            <a:t>Qué dolor siento en mi pecho</a:t>
          </a:r>
          <a:br>
            <a:rPr lang="en-GB" sz="700" kern="1200"/>
          </a:br>
          <a:br>
            <a:rPr lang="en-GB" sz="700" kern="1200"/>
          </a:br>
          <a:r>
            <a:rPr lang="en-GB" sz="700" kern="1200"/>
            <a:t>Ouch how painful</a:t>
          </a:r>
          <a:br>
            <a:rPr lang="en-GB" sz="700" kern="1200"/>
          </a:br>
          <a:r>
            <a:rPr lang="en-GB" sz="700" kern="1200"/>
            <a:t>Ay, qué dolor</a:t>
          </a:r>
          <a:br>
            <a:rPr lang="en-GB" sz="700" kern="1200"/>
          </a:br>
          <a:br>
            <a:rPr lang="en-GB" sz="700" kern="1200"/>
          </a:br>
          <a:r>
            <a:rPr lang="en-GB" sz="700" kern="1200"/>
            <a:t>you forgot about your love</a:t>
          </a:r>
          <a:br>
            <a:rPr lang="en-GB" sz="700" kern="1200"/>
          </a:br>
          <a:r>
            <a:rPr lang="en-GB" sz="700" kern="1200"/>
            <a:t>Te olvidaste de tu amor</a:t>
          </a:r>
          <a:br>
            <a:rPr lang="en-GB" sz="700" kern="1200"/>
          </a:br>
          <a:br>
            <a:rPr lang="en-GB" sz="700" kern="1200"/>
          </a:br>
          <a:r>
            <a:rPr lang="en-GB" sz="700" kern="1200"/>
            <a:t>That today he will not live without you</a:t>
          </a:r>
          <a:br>
            <a:rPr lang="en-GB" sz="700" kern="1200"/>
          </a:br>
          <a:r>
            <a:rPr lang="en-GB" sz="700" kern="1200"/>
            <a:t>Que hoy no vivirá sin ti</a:t>
          </a:r>
        </a:p>
      </dsp:txBody>
      <dsp:txXfrm>
        <a:off x="4113167" y="245472"/>
        <a:ext cx="3739243" cy="2243545"/>
      </dsp:txXfrm>
    </dsp:sp>
    <dsp:sp modelId="{C05B78A7-9207-4D8D-B650-4166DF029715}">
      <dsp:nvSpPr>
        <dsp:cNvPr id="0" name=""/>
        <dsp:cNvSpPr/>
      </dsp:nvSpPr>
      <dsp:spPr>
        <a:xfrm>
          <a:off x="8226334" y="245472"/>
          <a:ext cx="3739243" cy="22435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You left, for no reason, from my side</a:t>
          </a:r>
          <a:br>
            <a:rPr lang="en-GB" sz="700" kern="1200" dirty="0"/>
          </a:br>
          <a:r>
            <a:rPr lang="en-GB" sz="700" kern="1200" dirty="0" err="1"/>
            <a:t>Te</a:t>
          </a:r>
          <a:r>
            <a:rPr lang="en-GB" sz="700" kern="1200" dirty="0"/>
            <a:t> </a:t>
          </a:r>
          <a:r>
            <a:rPr lang="en-GB" sz="700" kern="1200" dirty="0" err="1"/>
            <a:t>fuiste</a:t>
          </a:r>
          <a:r>
            <a:rPr lang="en-GB" sz="700" kern="1200" dirty="0"/>
            <a:t>, sin </a:t>
          </a:r>
          <a:r>
            <a:rPr lang="en-GB" sz="700" kern="1200" dirty="0" err="1"/>
            <a:t>motivo</a:t>
          </a:r>
          <a:r>
            <a:rPr lang="en-GB" sz="700" kern="1200" dirty="0"/>
            <a:t>, de mi </a:t>
          </a:r>
          <a:r>
            <a:rPr lang="en-GB" sz="700" kern="1200" dirty="0" err="1"/>
            <a:t>lado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cried my sacrificed heart</a:t>
          </a:r>
          <a:br>
            <a:rPr lang="en-GB" sz="700" kern="1200" dirty="0"/>
          </a:br>
          <a:r>
            <a:rPr lang="en-GB" sz="700" kern="1200" dirty="0" err="1"/>
            <a:t>Lloró</a:t>
          </a:r>
          <a:r>
            <a:rPr lang="en-GB" sz="700" kern="1200" dirty="0"/>
            <a:t> mi </a:t>
          </a:r>
          <a:r>
            <a:rPr lang="en-GB" sz="700" kern="1200" dirty="0" err="1"/>
            <a:t>corazón</a:t>
          </a:r>
          <a:r>
            <a:rPr lang="en-GB" sz="700" kern="1200" dirty="0"/>
            <a:t> </a:t>
          </a:r>
          <a:r>
            <a:rPr lang="en-GB" sz="700" kern="1200" dirty="0" err="1"/>
            <a:t>sacrificado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The being that loved you passionately</a:t>
          </a:r>
          <a:br>
            <a:rPr lang="en-GB" sz="700" kern="1200" dirty="0"/>
          </a:br>
          <a:r>
            <a:rPr lang="en-GB" sz="700" kern="1200" dirty="0"/>
            <a:t>El ser que a </a:t>
          </a:r>
          <a:r>
            <a:rPr lang="en-GB" sz="700" kern="1200" dirty="0" err="1"/>
            <a:t>ti</a:t>
          </a:r>
          <a:r>
            <a:rPr lang="en-GB" sz="700" kern="1200" dirty="0"/>
            <a:t> </a:t>
          </a:r>
          <a:r>
            <a:rPr lang="en-GB" sz="700" kern="1200" dirty="0" err="1"/>
            <a:t>te</a:t>
          </a:r>
          <a:r>
            <a:rPr lang="en-GB" sz="700" kern="1200" dirty="0"/>
            <a:t> </a:t>
          </a:r>
          <a:r>
            <a:rPr lang="en-GB" sz="700" kern="1200" dirty="0" err="1"/>
            <a:t>quiso</a:t>
          </a:r>
          <a:r>
            <a:rPr lang="en-GB" sz="700" kern="1200" dirty="0"/>
            <a:t> con </a:t>
          </a:r>
          <a:r>
            <a:rPr lang="en-GB" sz="700" kern="1200" dirty="0" err="1"/>
            <a:t>pasión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And who gave you his love</a:t>
          </a:r>
          <a:br>
            <a:rPr lang="en-GB" sz="700" kern="1200" dirty="0"/>
          </a:br>
          <a:r>
            <a:rPr lang="en-GB" sz="700" kern="1200" dirty="0"/>
            <a:t>Y que </a:t>
          </a:r>
          <a:r>
            <a:rPr lang="en-GB" sz="700" kern="1200" dirty="0" err="1"/>
            <a:t>te</a:t>
          </a:r>
          <a:r>
            <a:rPr lang="en-GB" sz="700" kern="1200" dirty="0"/>
            <a:t> </a:t>
          </a:r>
          <a:r>
            <a:rPr lang="en-GB" sz="700" kern="1200" dirty="0" err="1"/>
            <a:t>dio</a:t>
          </a:r>
          <a:r>
            <a:rPr lang="en-GB" sz="700" kern="1200" dirty="0"/>
            <a:t> </a:t>
          </a:r>
          <a:r>
            <a:rPr lang="en-GB" sz="700" kern="1200" dirty="0" err="1"/>
            <a:t>su</a:t>
          </a:r>
          <a:r>
            <a:rPr lang="en-GB" sz="700" kern="1200" dirty="0"/>
            <a:t> amor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It does not have the sweetness of your kisses</a:t>
          </a:r>
          <a:br>
            <a:rPr lang="en-GB" sz="700" kern="1200" dirty="0"/>
          </a:br>
          <a:r>
            <a:rPr lang="en-GB" sz="700" kern="1200" dirty="0"/>
            <a:t>No </a:t>
          </a:r>
          <a:r>
            <a:rPr lang="en-GB" sz="700" kern="1200" dirty="0" err="1"/>
            <a:t>tiene</a:t>
          </a:r>
          <a:r>
            <a:rPr lang="en-GB" sz="700" kern="1200" dirty="0"/>
            <a:t> la </a:t>
          </a:r>
          <a:r>
            <a:rPr lang="en-GB" sz="700" kern="1200" dirty="0" err="1"/>
            <a:t>dulzura</a:t>
          </a:r>
          <a:r>
            <a:rPr lang="en-GB" sz="700" kern="1200" dirty="0"/>
            <a:t> de </a:t>
          </a:r>
          <a:r>
            <a:rPr lang="en-GB" sz="700" kern="1200" dirty="0" err="1"/>
            <a:t>tus</a:t>
          </a:r>
          <a:r>
            <a:rPr lang="en-GB" sz="700" kern="1200" dirty="0"/>
            <a:t> </a:t>
          </a:r>
          <a:r>
            <a:rPr lang="en-GB" sz="700" kern="1200" dirty="0" err="1"/>
            <a:t>besos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Nor the tenderness of your love</a:t>
          </a:r>
          <a:br>
            <a:rPr lang="en-GB" sz="700" kern="1200" dirty="0"/>
          </a:br>
          <a:r>
            <a:rPr lang="en-GB" sz="700" kern="1200" dirty="0" err="1"/>
            <a:t>Tampoco</a:t>
          </a:r>
          <a:r>
            <a:rPr lang="en-GB" sz="700" kern="1200" dirty="0"/>
            <a:t> la </a:t>
          </a:r>
          <a:r>
            <a:rPr lang="en-GB" sz="700" kern="1200" dirty="0" err="1"/>
            <a:t>ternura</a:t>
          </a:r>
          <a:r>
            <a:rPr lang="en-GB" sz="700" kern="1200" dirty="0"/>
            <a:t> de </a:t>
          </a:r>
          <a:r>
            <a:rPr lang="en-GB" sz="700" kern="1200" dirty="0" err="1"/>
            <a:t>tu</a:t>
          </a:r>
          <a:r>
            <a:rPr lang="en-GB" sz="700" kern="1200" dirty="0"/>
            <a:t> amor</a:t>
          </a:r>
          <a:br>
            <a:rPr lang="en-GB" sz="700" kern="1200" dirty="0"/>
          </a:br>
          <a:br>
            <a:rPr lang="en-GB" sz="700" kern="1200" dirty="0"/>
          </a:br>
          <a:r>
            <a:rPr lang="en-GB" sz="700" kern="1200" dirty="0"/>
            <a:t>Now I am nothing, without your love, I am nothing</a:t>
          </a:r>
          <a:br>
            <a:rPr lang="en-GB" sz="700" kern="1200" dirty="0"/>
          </a:br>
          <a:r>
            <a:rPr lang="en-GB" sz="700" kern="1200" dirty="0" err="1"/>
            <a:t>Ahora</a:t>
          </a:r>
          <a:r>
            <a:rPr lang="en-GB" sz="700" kern="1200" dirty="0"/>
            <a:t> nada soy, sin </a:t>
          </a:r>
          <a:r>
            <a:rPr lang="en-GB" sz="700" kern="1200" dirty="0" err="1"/>
            <a:t>tu</a:t>
          </a:r>
          <a:r>
            <a:rPr lang="en-GB" sz="700" kern="1200" dirty="0"/>
            <a:t> </a:t>
          </a:r>
          <a:r>
            <a:rPr lang="en-GB" sz="700" kern="1200" dirty="0" err="1"/>
            <a:t>cariño</a:t>
          </a:r>
          <a:r>
            <a:rPr lang="en-GB" sz="700" kern="1200" dirty="0"/>
            <a:t>, nada soy</a:t>
          </a:r>
        </a:p>
      </dsp:txBody>
      <dsp:txXfrm>
        <a:off x="8226334" y="245472"/>
        <a:ext cx="3739243" cy="2243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175C-1420-8EF0-8DA5-B1E53665D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167B-D09B-DE66-880D-74D46E80E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FF095-C27C-C47F-306F-A9A04DAC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9EE72-7ADF-B36A-9D38-CC3056605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1CAC6-7F7F-8426-C428-EBACA574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2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C3C56-D57D-7B34-17BE-8B5B8E378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B58B6-0338-EAF2-0997-EC348F403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E804F-FC6F-84DE-7BD7-7E3CE774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BD622-07ED-87BA-EF1A-F1F0F319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AEF8-3575-8028-75DB-0A54ABD6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0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FFA14-3092-BEB4-AE31-0B1B4CA3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6CE8-0B09-8014-6243-3D20C46D0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FAF7-607F-D187-05D4-55C9ED347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2AFCF-42AF-27FB-E294-29CCABE3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76FB7-A701-2CC8-5032-3C9F9AC0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63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AA85-2F16-2A02-B8F9-01B458797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8446F-E160-5110-0193-06925B6C5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7A57F-6445-6D4F-F160-9EF79CA20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9E373-7B9C-C584-EA87-D7EED46F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B7724-E819-0BFF-2660-6E43EE532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6B42B-C5AF-D2A6-0716-85ECB691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810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79F4-4139-CBBB-31AF-95BE7F22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C7764-778A-D07E-4DE9-EA4C8BC4D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2112CC-6841-85A6-8071-2EF64C00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849C5-98DF-5A1D-2ACB-7C8F6DCDDA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1543E-EBBD-7FE0-5AC8-0397F6F4AF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FBA886-EF30-F344-60FF-D9B68CB6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3DDF8-B4F4-BDDF-6393-F17D3E09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230D7C-730E-AD86-E295-FFE5E892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65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DE615-938F-24C5-F60E-95BD7A909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1E7E4-FF79-3615-DDDA-E19060F8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C93D6-67D8-12E9-FFF6-B23A6956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42837-697A-6E36-2D86-8B1831CD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82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FB087-0C4F-D472-1E47-8DBA9DC2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6FF57-4993-B524-1496-EAB7F65D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8417A-EA48-47EA-4B2F-078CDE4C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72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439C-B445-D93B-169D-CF5893E1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59E9C-25AE-B9D7-5E5C-FACC805B4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AAAE3-29D7-3DEC-E144-4C03DB8F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67295-A4E5-E9CD-340A-7D61E6B0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2DF7A-C3F5-3835-6A99-937AA7B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0D488-33B7-69D7-D430-6552D0A4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5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92184-5C0F-E5EF-A6C1-BBBBE2FB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B9C206-34A9-54AB-BF1F-8AC246196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CB6A7-3C4B-7734-9502-B3552F2CE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12176-BB9F-C429-05F3-7B6E3358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FF995-73F5-CFB0-6ED1-F4494D10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E6562-BE98-73DD-EF47-F1405EF0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4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2C34-B8D9-F247-B207-D4355E1E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AA6FD-6477-D653-FF70-12232A39E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3100A-31CE-FF58-4A0A-7AE906DE8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C1C62-37BB-6B0A-30AA-2D4C4242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D3C19-DF17-F6CE-243D-7FB5CE70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33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E53B92-1342-8B57-E29D-541138C82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CC743-0686-A261-29E2-845AC0EE3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4B400-6DDF-AA06-FB90-314C7895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3440-4624-FBAC-648C-D8AE3C486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E7309-812C-D7A6-87C4-F9566F4F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78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96E826-B4E4-827F-A1CF-8D0EEB2A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FBC13-C5B1-5911-C9E4-EABFDA2B9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5BC7-663C-FE21-78C3-F34B32E21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263DF-4DC2-4521-B6F0-17970859FCC8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525B2-7F05-C06E-9470-912EB3FBA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2D211-ABE4-E385-C6B7-D3FD08862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25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mzn.to/3KuG8S7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mzn.to/3L7x6vP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spanish.com/grammar/lessons/dopro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spanish.com/grammar/lessons/iopro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library.jmlanguages.com/viewer/?id=00432572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hyperlink" Target="https://www.youtube.com/watch?v=kv0I1flxnRg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1B4D0B4F-9481-648F-CD40-FF3B60C6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21F35-5073-F35A-4A14-F522A89C99D7}"/>
              </a:ext>
            </a:extLst>
          </p:cNvPr>
          <p:cNvSpPr txBox="1"/>
          <p:nvPr/>
        </p:nvSpPr>
        <p:spPr>
          <a:xfrm>
            <a:off x="5547818" y="277737"/>
            <a:ext cx="6304547" cy="548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Spanish lesson</a:t>
            </a:r>
          </a:p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about</a:t>
            </a:r>
          </a:p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JOB INTERVIEWS</a:t>
            </a:r>
          </a:p>
          <a:p>
            <a:pPr algn="ctr"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Unit </a:t>
            </a:r>
            <a:r>
              <a:rPr lang="en-US" sz="9600" dirty="0">
                <a:latin typeface="Impact" panose="020B0806030902050204" pitchFamily="34" charset="0"/>
              </a:rPr>
              <a:t>2</a:t>
            </a:r>
            <a:r>
              <a:rPr lang="en-US" sz="6600" dirty="0">
                <a:latin typeface="Impact" panose="020B0806030902050204" pitchFamily="34" charset="0"/>
              </a:rPr>
              <a:t> Section </a:t>
            </a:r>
            <a:r>
              <a:rPr lang="en-US" sz="9600" dirty="0">
                <a:latin typeface="Impact" panose="020B0806030902050204" pitchFamily="34" charset="0"/>
              </a:rPr>
              <a:t>C</a:t>
            </a:r>
            <a:endParaRPr lang="en-GB" sz="6600" dirty="0">
              <a:latin typeface="Impact" panose="020B080603090205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1DA9F-848B-C1AF-9D12-5B573E5CD89A}"/>
              </a:ext>
            </a:extLst>
          </p:cNvPr>
          <p:cNvSpPr txBox="1">
            <a:spLocks/>
          </p:cNvSpPr>
          <p:nvPr/>
        </p:nvSpPr>
        <p:spPr>
          <a:xfrm>
            <a:off x="5726433" y="5678563"/>
            <a:ext cx="6381750" cy="901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linkClick r:id="rId4"/>
              </a:rPr>
              <a:t>Buy the Pasos 2 coursebook</a:t>
            </a:r>
            <a:br>
              <a:rPr lang="en-US" sz="3200" dirty="0"/>
            </a:br>
            <a:r>
              <a:rPr lang="en-US" sz="3200" dirty="0"/>
              <a:t>Ctrl + click to follow the link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44575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F51D0-DF29-D8D8-C6A6-440BE114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tense verbs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DF14BB-ABB9-0F68-2B9D-1C5C63C1FDD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871284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101B20E-8DD8-592A-B44B-9E8CCCAE64C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569306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4429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70BB-24BF-622C-530A-49F5A910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object pronouns. </a:t>
            </a:r>
            <a:br>
              <a:rPr lang="en-US" dirty="0"/>
            </a:br>
            <a:r>
              <a:rPr lang="en-US" dirty="0"/>
              <a:t>Me </a:t>
            </a:r>
            <a:r>
              <a:rPr lang="en-US" dirty="0" err="1"/>
              <a:t>te</a:t>
            </a:r>
            <a:r>
              <a:rPr lang="en-US" dirty="0"/>
              <a:t> lo la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las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04FFFE-2F08-1482-0781-DDF6BF4FB9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Sherry hit Bill.  </a:t>
            </a:r>
          </a:p>
          <a:p>
            <a:r>
              <a:rPr lang="en-US" dirty="0"/>
              <a:t>Who did Sherry hit?</a:t>
            </a:r>
          </a:p>
          <a:p>
            <a:r>
              <a:rPr lang="en-US" dirty="0"/>
              <a:t>Sherry hit him.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FB3D2-73D9-C4B1-009E-FF9C539A3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Ella me ama.</a:t>
            </a:r>
          </a:p>
          <a:p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conozco</a:t>
            </a:r>
            <a:r>
              <a:rPr lang="en-US" dirty="0"/>
              <a:t>.</a:t>
            </a:r>
          </a:p>
          <a:p>
            <a:r>
              <a:rPr lang="en-US" dirty="0"/>
              <a:t>Ella lo ama.</a:t>
            </a:r>
          </a:p>
          <a:p>
            <a:r>
              <a:rPr lang="en-US" dirty="0"/>
              <a:t>Juan la </a:t>
            </a:r>
            <a:r>
              <a:rPr lang="en-US" dirty="0" err="1"/>
              <a:t>ve</a:t>
            </a:r>
            <a:r>
              <a:rPr lang="en-US" dirty="0"/>
              <a:t>.</a:t>
            </a:r>
          </a:p>
          <a:p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llaman</a:t>
            </a:r>
            <a:r>
              <a:rPr lang="en-US" dirty="0"/>
              <a:t>.</a:t>
            </a:r>
          </a:p>
          <a:p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llaman</a:t>
            </a:r>
            <a:r>
              <a:rPr lang="en-US" dirty="0"/>
              <a:t>.</a:t>
            </a:r>
          </a:p>
          <a:p>
            <a:r>
              <a:rPr lang="en-US" dirty="0"/>
              <a:t>Los </a:t>
            </a:r>
            <a:r>
              <a:rPr lang="en-US" dirty="0" err="1"/>
              <a:t>llamamos</a:t>
            </a:r>
            <a:r>
              <a:rPr lang="en-GB" dirty="0"/>
              <a:t>.</a:t>
            </a:r>
          </a:p>
          <a:p>
            <a:r>
              <a:rPr lang="en-GB" dirty="0"/>
              <a:t>Las </a:t>
            </a:r>
            <a:r>
              <a:rPr lang="en-GB" dirty="0" err="1"/>
              <a:t>veo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7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6AB6DF-DBD2-4D66-9F8A-A07F26059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628650"/>
            <a:ext cx="9677400" cy="5600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3ACD52-6551-348B-637C-B45F8C329CA6}"/>
              </a:ext>
            </a:extLst>
          </p:cNvPr>
          <p:cNvSpPr txBox="1"/>
          <p:nvPr/>
        </p:nvSpPr>
        <p:spPr>
          <a:xfrm>
            <a:off x="3048000" y="3108012"/>
            <a:ext cx="6096000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D0D0D"/>
                </a:solidFill>
                <a:effectLst/>
                <a:latin typeface="Roboto" panose="020B0604020202020204" pitchFamily="2" charset="0"/>
              </a:rPr>
              <a:t>Direct object pronouns at studyspanish.com: </a:t>
            </a:r>
            <a:r>
              <a:rPr lang="en-GB" b="0" i="0" dirty="0">
                <a:solidFill>
                  <a:srgbClr val="0D0D0D"/>
                </a:solidFill>
                <a:effectLst/>
                <a:latin typeface="Roboto" panose="020B0604020202020204" pitchFamily="2" charset="0"/>
                <a:hlinkClick r:id="rId3"/>
              </a:rPr>
              <a:t>https://studyspanish.com/grammar/lessons/dopro1</a:t>
            </a:r>
            <a:r>
              <a:rPr lang="en-GB" b="0" i="0" dirty="0">
                <a:solidFill>
                  <a:srgbClr val="0D0D0D"/>
                </a:solidFill>
                <a:effectLst/>
                <a:latin typeface="Roboto" panose="020B0604020202020204" pitchFamily="2" charset="0"/>
              </a:rPr>
              <a:t> </a:t>
            </a:r>
          </a:p>
          <a:p>
            <a:r>
              <a:rPr lang="en-GB" dirty="0">
                <a:solidFill>
                  <a:srgbClr val="0D0D0D"/>
                </a:solidFill>
                <a:latin typeface="Roboto" panose="020B0604020202020204" pitchFamily="2" charset="0"/>
              </a:rPr>
              <a:t>Ctrl + click to follow this link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504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70BB-24BF-622C-530A-49F5A910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object pronouns. </a:t>
            </a:r>
            <a:br>
              <a:rPr lang="en-US" dirty="0"/>
            </a:br>
            <a:r>
              <a:rPr lang="en-US" dirty="0"/>
              <a:t>Me </a:t>
            </a:r>
            <a:r>
              <a:rPr lang="en-US" dirty="0" err="1"/>
              <a:t>te</a:t>
            </a:r>
            <a:r>
              <a:rPr lang="en-US" dirty="0"/>
              <a:t> le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les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04FFFE-2F08-1482-0781-DDF6BF4FB9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 gave the book to María.</a:t>
            </a:r>
          </a:p>
          <a:p>
            <a:r>
              <a:rPr lang="en-US" dirty="0"/>
              <a:t>He buys me wine.</a:t>
            </a:r>
          </a:p>
          <a:p>
            <a:r>
              <a:rPr lang="en-US" dirty="0"/>
              <a:t>My mum writes to me every week.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FB3D2-73D9-C4B1-009E-FF9C539A3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Juan le </a:t>
            </a:r>
            <a:r>
              <a:rPr lang="en-US" dirty="0" err="1"/>
              <a:t>compra</a:t>
            </a:r>
            <a:r>
              <a:rPr lang="en-US" dirty="0"/>
              <a:t> un regalo.</a:t>
            </a:r>
          </a:p>
          <a:p>
            <a:r>
              <a:rPr lang="en-US" dirty="0"/>
              <a:t>Juan les </a:t>
            </a:r>
            <a:r>
              <a:rPr lang="en-US" dirty="0" err="1"/>
              <a:t>compra</a:t>
            </a:r>
            <a:r>
              <a:rPr lang="en-US" dirty="0"/>
              <a:t> un regalo.</a:t>
            </a:r>
          </a:p>
          <a:p>
            <a:r>
              <a:rPr lang="en-US" dirty="0"/>
              <a:t>Ella le escribe </a:t>
            </a:r>
            <a:r>
              <a:rPr lang="en-US" dirty="0" err="1"/>
              <a:t>una</a:t>
            </a:r>
            <a:r>
              <a:rPr lang="en-US" dirty="0"/>
              <a:t> carta.</a:t>
            </a:r>
          </a:p>
          <a:p>
            <a:r>
              <a:rPr lang="en-US" dirty="0"/>
              <a:t>Ella les escribe </a:t>
            </a:r>
            <a:r>
              <a:rPr lang="en-US" dirty="0" err="1"/>
              <a:t>una</a:t>
            </a:r>
            <a:r>
              <a:rPr lang="en-US" dirty="0"/>
              <a:t> carta.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641285-F070-018F-1C33-B8E287501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38175"/>
            <a:ext cx="9448800" cy="5581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06718-0254-3FD9-BB16-AA005F5E2850}"/>
              </a:ext>
            </a:extLst>
          </p:cNvPr>
          <p:cNvSpPr txBox="1"/>
          <p:nvPr/>
        </p:nvSpPr>
        <p:spPr>
          <a:xfrm>
            <a:off x="3048000" y="3108012"/>
            <a:ext cx="6096000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D0D0D"/>
                </a:solidFill>
                <a:effectLst/>
                <a:latin typeface="Roboto" panose="02000000000000000000" pitchFamily="2" charset="0"/>
              </a:rPr>
              <a:t>Indirect object pronouns: </a:t>
            </a:r>
            <a:r>
              <a:rPr lang="en-GB" b="0" i="0" dirty="0">
                <a:solidFill>
                  <a:srgbClr val="0D0D0D"/>
                </a:solidFill>
                <a:effectLst/>
                <a:latin typeface="Roboto" panose="02000000000000000000" pitchFamily="2" charset="0"/>
                <a:hlinkClick r:id="rId3"/>
              </a:rPr>
              <a:t>https://studyspanish.com/grammar/lessons/iopro1</a:t>
            </a:r>
            <a:endParaRPr lang="en-GB" b="0" i="0" dirty="0">
              <a:solidFill>
                <a:srgbClr val="0D0D0D"/>
              </a:solidFill>
              <a:effectLst/>
              <a:latin typeface="Roboto" panose="02000000000000000000" pitchFamily="2" charset="0"/>
            </a:endParaRPr>
          </a:p>
          <a:p>
            <a:r>
              <a:rPr lang="en-GB" dirty="0">
                <a:solidFill>
                  <a:srgbClr val="0D0D0D"/>
                </a:solidFill>
                <a:latin typeface="Roboto" panose="02000000000000000000" pitchFamily="2" charset="0"/>
              </a:rPr>
              <a:t>Ctrl + click to follow this link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69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3DF0-1B90-7A45-42C8-B017E36D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pronouns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8FAC4-9AD1-EC11-94F4-09FC30F1C5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She called him</a:t>
            </a:r>
          </a:p>
          <a:p>
            <a:r>
              <a:rPr lang="en-US" dirty="0"/>
              <a:t>She invited him to the cinema</a:t>
            </a:r>
          </a:p>
          <a:p>
            <a:r>
              <a:rPr lang="en-US" dirty="0"/>
              <a:t>She said to him, “ I will wait for you in the bar.”</a:t>
            </a:r>
          </a:p>
          <a:p>
            <a:r>
              <a:rPr lang="en-US" dirty="0"/>
              <a:t>She bought a book for him</a:t>
            </a:r>
          </a:p>
          <a:p>
            <a:r>
              <a:rPr lang="en-US" dirty="0"/>
              <a:t>She waited for him</a:t>
            </a:r>
          </a:p>
          <a:p>
            <a:r>
              <a:rPr lang="en-US" dirty="0"/>
              <a:t>She looked for him</a:t>
            </a:r>
          </a:p>
          <a:p>
            <a:r>
              <a:rPr lang="en-US" dirty="0"/>
              <a:t>She didn’t see him</a:t>
            </a:r>
          </a:p>
          <a:p>
            <a:r>
              <a:rPr lang="en-US" dirty="0"/>
              <a:t>She wrote a card to him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4405E-1051-6A3F-C877-E23343059E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She told him she was very angry</a:t>
            </a:r>
          </a:p>
          <a:p>
            <a:r>
              <a:rPr lang="en-US" dirty="0"/>
              <a:t>She didn’t give the book to him</a:t>
            </a:r>
          </a:p>
          <a:p>
            <a:r>
              <a:rPr lang="en-US" dirty="0"/>
              <a:t>She gave the card to him</a:t>
            </a:r>
          </a:p>
          <a:p>
            <a:r>
              <a:rPr lang="en-US" dirty="0"/>
              <a:t>Luis called her</a:t>
            </a:r>
          </a:p>
          <a:p>
            <a:r>
              <a:rPr lang="en-US" dirty="0"/>
              <a:t>Lolita didn’t answer him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5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3DF0-1B90-7A45-42C8-B017E36D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pronouns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8FAC4-9AD1-EC11-94F4-09FC30F1C5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She called him. D.O.</a:t>
            </a:r>
          </a:p>
          <a:p>
            <a:r>
              <a:rPr lang="en-US" dirty="0"/>
              <a:t>She invited him to the cinema. D.O.</a:t>
            </a:r>
          </a:p>
          <a:p>
            <a:r>
              <a:rPr lang="en-US" dirty="0"/>
              <a:t>She said to him, “ I will wait for you in the bar.” I.O.</a:t>
            </a:r>
          </a:p>
          <a:p>
            <a:r>
              <a:rPr lang="en-US" dirty="0"/>
              <a:t>She bought a book for him. I.O.</a:t>
            </a:r>
          </a:p>
          <a:p>
            <a:r>
              <a:rPr lang="en-US" dirty="0"/>
              <a:t>She waited for him. D.O.</a:t>
            </a:r>
          </a:p>
          <a:p>
            <a:r>
              <a:rPr lang="en-US" dirty="0"/>
              <a:t>She looked for him. D.O.</a:t>
            </a:r>
          </a:p>
          <a:p>
            <a:r>
              <a:rPr lang="en-US" dirty="0"/>
              <a:t>She didn’t see him. D.O.</a:t>
            </a:r>
          </a:p>
          <a:p>
            <a:r>
              <a:rPr lang="en-US" dirty="0"/>
              <a:t>She wrote a card to him.  I.O.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4405E-1051-6A3F-C877-E23343059E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She told him she was very angry.  I.O.</a:t>
            </a:r>
          </a:p>
          <a:p>
            <a:r>
              <a:rPr lang="en-US" dirty="0"/>
              <a:t>She didn’t give the book to him.  I.O.</a:t>
            </a:r>
          </a:p>
          <a:p>
            <a:r>
              <a:rPr lang="en-US" dirty="0"/>
              <a:t>She gave the card to him.  I.O.</a:t>
            </a:r>
          </a:p>
          <a:p>
            <a:r>
              <a:rPr lang="en-US" dirty="0"/>
              <a:t>Luis called her.  D.O.</a:t>
            </a:r>
          </a:p>
          <a:p>
            <a:r>
              <a:rPr lang="en-US" dirty="0"/>
              <a:t>Lolita didn’t answer him.  I.O.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40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A2E1FC-E02A-B825-3D23-FCA02EE4A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Pasos transcripts are free!  Download them here:</a:t>
            </a:r>
            <a:b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https://library.jmlanguages.com/viewer/?id=004325727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A7B548-F64B-49E8-1567-BCB8CC9FA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817" y="640080"/>
            <a:ext cx="6201573" cy="55504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F37691-FEE7-1952-994E-6FD98EC556FA}"/>
              </a:ext>
            </a:extLst>
          </p:cNvPr>
          <p:cNvSpPr txBox="1"/>
          <p:nvPr/>
        </p:nvSpPr>
        <p:spPr>
          <a:xfrm>
            <a:off x="888274" y="4720046"/>
            <a:ext cx="301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Ctrl + click to follow the link</a:t>
            </a:r>
            <a:endParaRPr lang="en-GB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CE6AA1B-875D-279C-90EF-553421B3EF65}"/>
              </a:ext>
            </a:extLst>
          </p:cNvPr>
          <p:cNvSpPr/>
          <p:nvPr/>
        </p:nvSpPr>
        <p:spPr>
          <a:xfrm>
            <a:off x="8882664" y="4267200"/>
            <a:ext cx="2878171" cy="2182101"/>
          </a:xfrm>
          <a:custGeom>
            <a:avLst/>
            <a:gdLst>
              <a:gd name="connsiteX0" fmla="*/ 2273016 w 2878171"/>
              <a:gd name="connsiteY0" fmla="*/ 418011 h 2182101"/>
              <a:gd name="connsiteX1" fmla="*/ 2255599 w 2878171"/>
              <a:gd name="connsiteY1" fmla="*/ 365760 h 2182101"/>
              <a:gd name="connsiteX2" fmla="*/ 1863713 w 2878171"/>
              <a:gd name="connsiteY2" fmla="*/ 209006 h 2182101"/>
              <a:gd name="connsiteX3" fmla="*/ 1262822 w 2878171"/>
              <a:gd name="connsiteY3" fmla="*/ 104503 h 2182101"/>
              <a:gd name="connsiteX4" fmla="*/ 270045 w 2878171"/>
              <a:gd name="connsiteY4" fmla="*/ 322217 h 2182101"/>
              <a:gd name="connsiteX5" fmla="*/ 61039 w 2878171"/>
              <a:gd name="connsiteY5" fmla="*/ 522514 h 2182101"/>
              <a:gd name="connsiteX6" fmla="*/ 79 w 2878171"/>
              <a:gd name="connsiteY6" fmla="*/ 705394 h 2182101"/>
              <a:gd name="connsiteX7" fmla="*/ 87165 w 2878171"/>
              <a:gd name="connsiteY7" fmla="*/ 1297577 h 2182101"/>
              <a:gd name="connsiteX8" fmla="*/ 696765 w 2878171"/>
              <a:gd name="connsiteY8" fmla="*/ 1976846 h 2182101"/>
              <a:gd name="connsiteX9" fmla="*/ 1018982 w 2878171"/>
              <a:gd name="connsiteY9" fmla="*/ 2098766 h 2182101"/>
              <a:gd name="connsiteX10" fmla="*/ 1680833 w 2878171"/>
              <a:gd name="connsiteY10" fmla="*/ 2177143 h 2182101"/>
              <a:gd name="connsiteX11" fmla="*/ 2717153 w 2878171"/>
              <a:gd name="connsiteY11" fmla="*/ 1933303 h 2182101"/>
              <a:gd name="connsiteX12" fmla="*/ 2847782 w 2878171"/>
              <a:gd name="connsiteY12" fmla="*/ 1645920 h 2182101"/>
              <a:gd name="connsiteX13" fmla="*/ 2865199 w 2878171"/>
              <a:gd name="connsiteY13" fmla="*/ 966651 h 2182101"/>
              <a:gd name="connsiteX14" fmla="*/ 2717153 w 2878171"/>
              <a:gd name="connsiteY14" fmla="*/ 609600 h 2182101"/>
              <a:gd name="connsiteX15" fmla="*/ 2525565 w 2878171"/>
              <a:gd name="connsiteY15" fmla="*/ 322217 h 2182101"/>
              <a:gd name="connsiteX16" fmla="*/ 2238182 w 2878171"/>
              <a:gd name="connsiteY16" fmla="*/ 52251 h 2182101"/>
              <a:gd name="connsiteX17" fmla="*/ 2151096 w 2878171"/>
              <a:gd name="connsiteY17" fmla="*/ 0 h 218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78171" h="2182101">
                <a:moveTo>
                  <a:pt x="2273016" y="418011"/>
                </a:moveTo>
                <a:cubicBezTo>
                  <a:pt x="2267210" y="400594"/>
                  <a:pt x="2268182" y="379129"/>
                  <a:pt x="2255599" y="365760"/>
                </a:cubicBezTo>
                <a:cubicBezTo>
                  <a:pt x="2128584" y="230807"/>
                  <a:pt x="2063704" y="249510"/>
                  <a:pt x="1863713" y="209006"/>
                </a:cubicBezTo>
                <a:cubicBezTo>
                  <a:pt x="1505721" y="136501"/>
                  <a:pt x="1533681" y="143198"/>
                  <a:pt x="1262822" y="104503"/>
                </a:cubicBezTo>
                <a:cubicBezTo>
                  <a:pt x="810872" y="150270"/>
                  <a:pt x="611453" y="90754"/>
                  <a:pt x="270045" y="322217"/>
                </a:cubicBezTo>
                <a:cubicBezTo>
                  <a:pt x="190175" y="376366"/>
                  <a:pt x="130708" y="455748"/>
                  <a:pt x="61039" y="522514"/>
                </a:cubicBezTo>
                <a:cubicBezTo>
                  <a:pt x="40719" y="583474"/>
                  <a:pt x="-2086" y="641173"/>
                  <a:pt x="79" y="705394"/>
                </a:cubicBezTo>
                <a:cubicBezTo>
                  <a:pt x="6801" y="904798"/>
                  <a:pt x="21413" y="1109205"/>
                  <a:pt x="87165" y="1297577"/>
                </a:cubicBezTo>
                <a:cubicBezTo>
                  <a:pt x="155022" y="1491977"/>
                  <a:pt x="558358" y="1883422"/>
                  <a:pt x="696765" y="1976846"/>
                </a:cubicBezTo>
                <a:cubicBezTo>
                  <a:pt x="791948" y="2041094"/>
                  <a:pt x="909290" y="2064777"/>
                  <a:pt x="1018982" y="2098766"/>
                </a:cubicBezTo>
                <a:cubicBezTo>
                  <a:pt x="1325656" y="2193792"/>
                  <a:pt x="1343768" y="2169117"/>
                  <a:pt x="1680833" y="2177143"/>
                </a:cubicBezTo>
                <a:cubicBezTo>
                  <a:pt x="2132801" y="2152034"/>
                  <a:pt x="2439894" y="2286178"/>
                  <a:pt x="2717153" y="1933303"/>
                </a:cubicBezTo>
                <a:cubicBezTo>
                  <a:pt x="2782164" y="1850562"/>
                  <a:pt x="2804239" y="1741714"/>
                  <a:pt x="2847782" y="1645920"/>
                </a:cubicBezTo>
                <a:cubicBezTo>
                  <a:pt x="2857696" y="1510426"/>
                  <a:pt x="2898786" y="1112196"/>
                  <a:pt x="2865199" y="966651"/>
                </a:cubicBezTo>
                <a:cubicBezTo>
                  <a:pt x="2836228" y="841108"/>
                  <a:pt x="2777224" y="723581"/>
                  <a:pt x="2717153" y="609600"/>
                </a:cubicBezTo>
                <a:cubicBezTo>
                  <a:pt x="2663475" y="507749"/>
                  <a:pt x="2600603" y="409534"/>
                  <a:pt x="2525565" y="322217"/>
                </a:cubicBezTo>
                <a:cubicBezTo>
                  <a:pt x="2439902" y="222536"/>
                  <a:pt x="2337809" y="137977"/>
                  <a:pt x="2238182" y="52251"/>
                </a:cubicBezTo>
                <a:cubicBezTo>
                  <a:pt x="2212521" y="30171"/>
                  <a:pt x="2151096" y="0"/>
                  <a:pt x="2151096" y="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120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BB6E2-8148-5648-734C-8A36C567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DEA28-4617-4149-A63A-6720DBE569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Me </a:t>
            </a:r>
            <a:r>
              <a:rPr lang="en-GB" dirty="0" err="1"/>
              <a:t>siento</a:t>
            </a:r>
            <a:r>
              <a:rPr lang="en-GB" dirty="0"/>
              <a:t> </a:t>
            </a:r>
            <a:r>
              <a:rPr lang="en-GB" dirty="0" err="1"/>
              <a:t>muy</a:t>
            </a:r>
            <a:r>
              <a:rPr lang="en-GB" dirty="0"/>
              <a:t> </a:t>
            </a:r>
            <a:r>
              <a:rPr lang="en-GB" dirty="0" err="1"/>
              <a:t>enfadada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Sé</a:t>
            </a:r>
            <a:r>
              <a:rPr lang="en-GB" dirty="0"/>
              <a:t> que es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cumpleaños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dejar</a:t>
            </a:r>
            <a:r>
              <a:rPr lang="en-GB" dirty="0"/>
              <a:t> me </a:t>
            </a:r>
            <a:r>
              <a:rPr lang="en-GB" dirty="0" err="1"/>
              <a:t>plantada</a:t>
            </a:r>
            <a:r>
              <a:rPr lang="en-GB" dirty="0"/>
              <a:t> </a:t>
            </a:r>
            <a:r>
              <a:rPr lang="en-GB" dirty="0" err="1"/>
              <a:t>así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Así</a:t>
            </a:r>
            <a:r>
              <a:rPr lang="en-GB" dirty="0"/>
              <a:t> que </a:t>
            </a:r>
            <a:r>
              <a:rPr lang="en-GB" dirty="0" err="1"/>
              <a:t>fui</a:t>
            </a:r>
            <a:r>
              <a:rPr lang="en-GB" dirty="0"/>
              <a:t> al bar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pasó</a:t>
            </a:r>
            <a:r>
              <a:rPr lang="en-GB" dirty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lo </a:t>
            </a:r>
            <a:r>
              <a:rPr lang="en-GB" dirty="0" err="1"/>
              <a:t>voy</a:t>
            </a:r>
            <a:r>
              <a:rPr lang="en-GB" dirty="0"/>
              <a:t> a </a:t>
            </a:r>
            <a:r>
              <a:rPr lang="en-GB" dirty="0" err="1"/>
              <a:t>disfrutar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un </a:t>
            </a:r>
            <a:r>
              <a:rPr lang="en-GB" dirty="0" err="1"/>
              <a:t>reloj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44F140-577C-7455-0EC8-3FB354F961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I am going to enjoy it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Standing me up like that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 feel very angry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What happened to you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So I went to the bar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A watch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 know it is your birthday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514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3DF0-1B90-7A45-42C8-B017E36D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 carta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8FAC4-9AD1-EC11-94F4-09FC30F1C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dirty="0"/>
              <a:t>Hola Luis,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dirty="0"/>
              <a:t>Me </a:t>
            </a:r>
            <a:r>
              <a:rPr lang="en-GB" dirty="0" err="1"/>
              <a:t>siento</a:t>
            </a:r>
            <a:r>
              <a:rPr lang="en-GB" dirty="0"/>
              <a:t> </a:t>
            </a:r>
            <a:r>
              <a:rPr lang="en-GB" dirty="0" err="1"/>
              <a:t>muy</a:t>
            </a:r>
            <a:r>
              <a:rPr lang="en-GB" dirty="0"/>
              <a:t> </a:t>
            </a:r>
            <a:r>
              <a:rPr lang="en-GB" dirty="0" err="1"/>
              <a:t>enfadada</a:t>
            </a:r>
            <a:r>
              <a:rPr lang="en-GB" dirty="0"/>
              <a:t>.  </a:t>
            </a:r>
            <a:r>
              <a:rPr lang="en-GB" dirty="0" err="1"/>
              <a:t>Sé</a:t>
            </a:r>
            <a:r>
              <a:rPr lang="en-GB" dirty="0"/>
              <a:t> que es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cumpleaños</a:t>
            </a:r>
            <a:r>
              <a:rPr lang="en-GB" dirty="0"/>
              <a:t>, </a:t>
            </a:r>
            <a:r>
              <a:rPr lang="en-GB" dirty="0" err="1"/>
              <a:t>pero</a:t>
            </a:r>
            <a:r>
              <a:rPr lang="en-GB" dirty="0"/>
              <a:t> no </a:t>
            </a:r>
            <a:r>
              <a:rPr lang="en-GB" dirty="0" err="1"/>
              <a:t>está</a:t>
            </a:r>
            <a:r>
              <a:rPr lang="en-GB" dirty="0"/>
              <a:t> bien </a:t>
            </a:r>
            <a:r>
              <a:rPr lang="en-GB" dirty="0" err="1"/>
              <a:t>dejar</a:t>
            </a:r>
            <a:r>
              <a:rPr lang="en-GB" dirty="0"/>
              <a:t> me </a:t>
            </a:r>
            <a:r>
              <a:rPr lang="en-GB" dirty="0" err="1"/>
              <a:t>plantada</a:t>
            </a:r>
            <a:r>
              <a:rPr lang="en-GB" dirty="0"/>
              <a:t> </a:t>
            </a:r>
            <a:r>
              <a:rPr lang="en-GB" dirty="0" err="1"/>
              <a:t>así</a:t>
            </a:r>
            <a:r>
              <a:rPr lang="en-GB" dirty="0"/>
              <a:t>. 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invité</a:t>
            </a:r>
            <a:r>
              <a:rPr lang="en-GB" dirty="0"/>
              <a:t> al cine, y </a:t>
            </a:r>
            <a:r>
              <a:rPr lang="en-GB" dirty="0" err="1"/>
              <a:t>tú</a:t>
            </a:r>
            <a:r>
              <a:rPr lang="en-GB" dirty="0"/>
              <a:t> me </a:t>
            </a:r>
            <a:r>
              <a:rPr lang="en-GB" dirty="0" err="1"/>
              <a:t>dijiste</a:t>
            </a:r>
            <a:r>
              <a:rPr lang="en-GB" dirty="0"/>
              <a:t>: “</a:t>
            </a:r>
            <a:r>
              <a:rPr lang="en-GB" dirty="0" err="1"/>
              <a:t>Sí</a:t>
            </a:r>
            <a:r>
              <a:rPr lang="en-GB" dirty="0"/>
              <a:t>,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vemos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el</a:t>
            </a:r>
            <a:r>
              <a:rPr lang="en-GB" dirty="0"/>
              <a:t> bar.”  </a:t>
            </a:r>
            <a:r>
              <a:rPr lang="en-GB" dirty="0" err="1"/>
              <a:t>Así</a:t>
            </a:r>
            <a:r>
              <a:rPr lang="en-GB" dirty="0"/>
              <a:t> que </a:t>
            </a:r>
            <a:r>
              <a:rPr lang="en-GB" dirty="0" err="1"/>
              <a:t>fui</a:t>
            </a:r>
            <a:r>
              <a:rPr lang="en-GB" dirty="0"/>
              <a:t> al bar (con un regalo que no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voy</a:t>
            </a:r>
            <a:r>
              <a:rPr lang="en-GB" dirty="0"/>
              <a:t> a </a:t>
            </a:r>
            <a:r>
              <a:rPr lang="en-GB" dirty="0" err="1"/>
              <a:t>dar</a:t>
            </a:r>
            <a:r>
              <a:rPr lang="en-GB" dirty="0"/>
              <a:t>) y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esperé</a:t>
            </a:r>
            <a:r>
              <a:rPr lang="en-GB" dirty="0"/>
              <a:t> </a:t>
            </a:r>
            <a:r>
              <a:rPr lang="en-GB" dirty="0" err="1"/>
              <a:t>durante</a:t>
            </a:r>
            <a:r>
              <a:rPr lang="en-GB" dirty="0"/>
              <a:t> DOS HORAS.  ¿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pasó</a:t>
            </a:r>
            <a:r>
              <a:rPr lang="en-GB" dirty="0"/>
              <a:t>? 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busqué</a:t>
            </a:r>
            <a:r>
              <a:rPr lang="en-GB" dirty="0"/>
              <a:t>,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todas</a:t>
            </a:r>
            <a:r>
              <a:rPr lang="en-GB" dirty="0"/>
              <a:t> </a:t>
            </a:r>
            <a:r>
              <a:rPr lang="en-GB" dirty="0" err="1"/>
              <a:t>partes</a:t>
            </a:r>
            <a:r>
              <a:rPr lang="en-GB" dirty="0"/>
              <a:t>, </a:t>
            </a:r>
            <a:r>
              <a:rPr lang="en-GB" dirty="0" err="1"/>
              <a:t>pero</a:t>
            </a:r>
            <a:r>
              <a:rPr lang="en-GB" dirty="0"/>
              <a:t> claro, no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encontré</a:t>
            </a:r>
            <a:r>
              <a:rPr lang="en-GB" dirty="0"/>
              <a:t>.  ¿Sabes </a:t>
            </a:r>
            <a:r>
              <a:rPr lang="en-GB" dirty="0" err="1"/>
              <a:t>qué</a:t>
            </a:r>
            <a:r>
              <a:rPr lang="en-GB" dirty="0"/>
              <a:t>, Luis?  </a:t>
            </a:r>
            <a:r>
              <a:rPr lang="en-GB" dirty="0" err="1"/>
              <a:t>Fuiste</a:t>
            </a:r>
            <a:r>
              <a:rPr lang="en-GB" dirty="0"/>
              <a:t> </a:t>
            </a:r>
            <a:r>
              <a:rPr lang="en-GB" dirty="0" err="1"/>
              <a:t>tú</a:t>
            </a:r>
            <a:r>
              <a:rPr lang="en-GB" dirty="0"/>
              <a:t> </a:t>
            </a:r>
            <a:r>
              <a:rPr lang="en-GB" dirty="0" err="1"/>
              <a:t>quién</a:t>
            </a:r>
            <a:r>
              <a:rPr lang="en-GB" dirty="0"/>
              <a:t> </a:t>
            </a:r>
            <a:r>
              <a:rPr lang="en-GB" dirty="0" err="1"/>
              <a:t>dijó</a:t>
            </a:r>
            <a:r>
              <a:rPr lang="en-GB" dirty="0"/>
              <a:t> “a las </a:t>
            </a:r>
            <a:r>
              <a:rPr lang="en-GB" dirty="0" err="1"/>
              <a:t>siete</a:t>
            </a:r>
            <a:r>
              <a:rPr lang="en-GB" dirty="0"/>
              <a:t>.” 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compré</a:t>
            </a:r>
            <a:r>
              <a:rPr lang="en-GB" dirty="0"/>
              <a:t> un </a:t>
            </a:r>
            <a:r>
              <a:rPr lang="en-GB" dirty="0" err="1"/>
              <a:t>libro</a:t>
            </a:r>
            <a:r>
              <a:rPr lang="en-GB" dirty="0"/>
              <a:t>.  Se llama, </a:t>
            </a:r>
            <a:r>
              <a:rPr lang="en-GB" dirty="0" err="1"/>
              <a:t>Cómo</a:t>
            </a:r>
            <a:r>
              <a:rPr lang="en-GB" dirty="0"/>
              <a:t> </a:t>
            </a:r>
            <a:r>
              <a:rPr lang="en-GB" dirty="0" err="1"/>
              <a:t>ganar</a:t>
            </a:r>
            <a:r>
              <a:rPr lang="en-GB" dirty="0"/>
              <a:t>  amigos e </a:t>
            </a:r>
            <a:r>
              <a:rPr lang="en-GB" dirty="0" err="1"/>
              <a:t>influenciar</a:t>
            </a:r>
            <a:r>
              <a:rPr lang="en-GB" dirty="0"/>
              <a:t> personas.  </a:t>
            </a:r>
            <a:r>
              <a:rPr lang="en-GB" dirty="0" err="1"/>
              <a:t>Yo</a:t>
            </a:r>
            <a:r>
              <a:rPr lang="en-GB" dirty="0"/>
              <a:t> lo </a:t>
            </a:r>
            <a:r>
              <a:rPr lang="en-GB" dirty="0" err="1"/>
              <a:t>voy</a:t>
            </a:r>
            <a:r>
              <a:rPr lang="en-GB" dirty="0"/>
              <a:t> a leer, y lo </a:t>
            </a:r>
            <a:r>
              <a:rPr lang="en-GB" dirty="0" err="1"/>
              <a:t>voy</a:t>
            </a:r>
            <a:r>
              <a:rPr lang="en-GB" dirty="0"/>
              <a:t> a </a:t>
            </a:r>
            <a:r>
              <a:rPr lang="en-GB" dirty="0" err="1"/>
              <a:t>disfrutar</a:t>
            </a:r>
            <a:r>
              <a:rPr lang="en-GB" dirty="0"/>
              <a:t>.  Creo que </a:t>
            </a:r>
            <a:r>
              <a:rPr lang="en-GB" dirty="0" err="1"/>
              <a:t>tú</a:t>
            </a:r>
            <a:r>
              <a:rPr lang="en-GB" dirty="0"/>
              <a:t> </a:t>
            </a:r>
            <a:r>
              <a:rPr lang="en-GB" dirty="0" err="1"/>
              <a:t>deberías</a:t>
            </a:r>
            <a:r>
              <a:rPr lang="en-GB" dirty="0"/>
              <a:t> </a:t>
            </a:r>
            <a:r>
              <a:rPr lang="en-GB" dirty="0" err="1"/>
              <a:t>comprarte</a:t>
            </a:r>
            <a:r>
              <a:rPr lang="en-GB" dirty="0"/>
              <a:t> un </a:t>
            </a:r>
            <a:r>
              <a:rPr lang="en-GB" dirty="0" err="1"/>
              <a:t>reloj</a:t>
            </a:r>
            <a:r>
              <a:rPr lang="en-GB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Lolita.</a:t>
            </a:r>
          </a:p>
        </p:txBody>
      </p:sp>
    </p:spTree>
    <p:extLst>
      <p:ext uri="{BB962C8B-B14F-4D97-AF65-F5344CB8AC3E}">
        <p14:creationId xmlns:p14="http://schemas.microsoft.com/office/powerpoint/2010/main" val="3131820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F1AD-70AB-74CB-D165-A5D617F1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Nada soy, Eva </a:t>
            </a:r>
            <a:r>
              <a:rPr lang="en-US" dirty="0" err="1"/>
              <a:t>Ayllón</a:t>
            </a:r>
            <a:r>
              <a:rPr lang="en-GB" sz="1800" kern="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br>
              <a:rPr lang="en-GB" sz="1800" kern="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 kern="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looked for you, everywhere, I looked for you</a:t>
            </a:r>
            <a:br>
              <a:rPr lang="en-GB" sz="1800" kern="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800" kern="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busqué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por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todas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partes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800" kern="0" dirty="0" err="1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busqué</a:t>
            </a:r>
            <a:r>
              <a:rPr lang="en-GB" sz="1800" kern="0" dirty="0">
                <a:solidFill>
                  <a:srgbClr val="70757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549446-2E2C-0A54-EDFA-88F70FA4E7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966499"/>
              </p:ext>
            </p:extLst>
          </p:nvPr>
        </p:nvGraphicFramePr>
        <p:xfrm>
          <a:off x="165463" y="1767841"/>
          <a:ext cx="11965578" cy="2734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AB77332-8AA6-C2BA-5232-DBA1E6121B0B}"/>
              </a:ext>
            </a:extLst>
          </p:cNvPr>
          <p:cNvSpPr txBox="1"/>
          <p:nvPr/>
        </p:nvSpPr>
        <p:spPr>
          <a:xfrm>
            <a:off x="2838994" y="5179814"/>
            <a:ext cx="6888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Listen to the beautiful song, and enjoy the past tense verbs too!</a:t>
            </a:r>
          </a:p>
          <a:p>
            <a:r>
              <a:rPr lang="en-GB" dirty="0">
                <a:hlinkClick r:id="rId7"/>
              </a:rPr>
              <a:t>https://www.youtube.com/watch?v=kv0I1flxnRg</a:t>
            </a:r>
            <a:endParaRPr lang="en-GB" dirty="0"/>
          </a:p>
          <a:p>
            <a:r>
              <a:rPr lang="en-GB" dirty="0"/>
              <a:t>Ctrl + click to follow link</a:t>
            </a:r>
          </a:p>
        </p:txBody>
      </p:sp>
    </p:spTree>
    <p:extLst>
      <p:ext uri="{BB962C8B-B14F-4D97-AF65-F5344CB8AC3E}">
        <p14:creationId xmlns:p14="http://schemas.microsoft.com/office/powerpoint/2010/main" val="1190755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1053</Words>
  <Application>Microsoft Office PowerPoint</Application>
  <PresentationFormat>Widescreen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Roboto</vt:lpstr>
      <vt:lpstr>Office Theme</vt:lpstr>
      <vt:lpstr>PowerPoint Presentation</vt:lpstr>
      <vt:lpstr>Past tense verbs</vt:lpstr>
      <vt:lpstr>Direct object pronouns.  Me te lo la nos os los las</vt:lpstr>
      <vt:lpstr>PowerPoint Presentation</vt:lpstr>
      <vt:lpstr>Indirect object pronouns.  Me te le nos os los les</vt:lpstr>
      <vt:lpstr>PowerPoint Presentation</vt:lpstr>
      <vt:lpstr>Personal pronouns</vt:lpstr>
      <vt:lpstr>Personal pronouns</vt:lpstr>
      <vt:lpstr>Pasos transcripts are free!  Download them here: https://library.jmlanguages.com/viewer/?id=004325727  </vt:lpstr>
      <vt:lpstr>Vocab</vt:lpstr>
      <vt:lpstr>Una carta</vt:lpstr>
      <vt:lpstr>Nada soy, Eva Ayllón  I looked for you, everywhere, I looked for you “Te busqué, por todas partes, te busqué”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profesión tiene?</dc:title>
  <dc:creator>Ruth Darby</dc:creator>
  <cp:lastModifiedBy>Ruth Darby</cp:lastModifiedBy>
  <cp:revision>5</cp:revision>
  <dcterms:created xsi:type="dcterms:W3CDTF">2023-02-22T11:17:35Z</dcterms:created>
  <dcterms:modified xsi:type="dcterms:W3CDTF">2023-04-17T10:39:37Z</dcterms:modified>
</cp:coreProperties>
</file>