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67" r:id="rId3"/>
    <p:sldId id="280" r:id="rId4"/>
    <p:sldId id="269" r:id="rId5"/>
    <p:sldId id="270" r:id="rId6"/>
    <p:sldId id="284" r:id="rId7"/>
    <p:sldId id="281" r:id="rId8"/>
    <p:sldId id="282" r:id="rId9"/>
    <p:sldId id="283" r:id="rId10"/>
    <p:sldId id="285" r:id="rId11"/>
    <p:sldId id="286" r:id="rId12"/>
    <p:sldId id="28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DACEDC-6AA2-4137-A0E2-75CF6BB56EB8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9015BDE1-C63E-4620-9850-FA91762E4924}">
      <dgm:prSet phldrT="[Text]"/>
      <dgm:spPr/>
      <dgm:t>
        <a:bodyPr/>
        <a:lstStyle/>
        <a:p>
          <a:r>
            <a:rPr lang="en-US" dirty="0" err="1"/>
            <a:t>Cojo</a:t>
          </a:r>
          <a:r>
            <a:rPr lang="en-US" dirty="0"/>
            <a:t> </a:t>
          </a:r>
          <a:r>
            <a:rPr lang="en-US" dirty="0" err="1"/>
            <a:t>los</a:t>
          </a:r>
          <a:r>
            <a:rPr lang="en-US" dirty="0"/>
            <a:t> </a:t>
          </a:r>
          <a:r>
            <a:rPr lang="en-US" dirty="0" err="1"/>
            <a:t>materiales</a:t>
          </a:r>
          <a:endParaRPr lang="en-GB" dirty="0"/>
        </a:p>
      </dgm:t>
    </dgm:pt>
    <dgm:pt modelId="{ADE23B16-EDCC-468F-867F-932FF2A40703}" type="parTrans" cxnId="{47E74339-27F5-4806-88A4-8CFECA688A83}">
      <dgm:prSet/>
      <dgm:spPr/>
      <dgm:t>
        <a:bodyPr/>
        <a:lstStyle/>
        <a:p>
          <a:endParaRPr lang="en-GB"/>
        </a:p>
      </dgm:t>
    </dgm:pt>
    <dgm:pt modelId="{8FE67885-33B6-4A92-9057-AE30B2927440}" type="sibTrans" cxnId="{47E74339-27F5-4806-88A4-8CFECA688A83}">
      <dgm:prSet/>
      <dgm:spPr/>
      <dgm:t>
        <a:bodyPr/>
        <a:lstStyle/>
        <a:p>
          <a:endParaRPr lang="en-GB"/>
        </a:p>
      </dgm:t>
    </dgm:pt>
    <dgm:pt modelId="{52840257-4062-4C85-BBEE-AF9F0CECED60}">
      <dgm:prSet phldrT="[Text]"/>
      <dgm:spPr/>
      <dgm:t>
        <a:bodyPr/>
        <a:lstStyle/>
        <a:p>
          <a:r>
            <a:rPr lang="en-US" dirty="0" err="1"/>
            <a:t>Recibir</a:t>
          </a:r>
          <a:r>
            <a:rPr lang="en-US" dirty="0"/>
            <a:t> a las </a:t>
          </a:r>
          <a:r>
            <a:rPr lang="en-US" dirty="0" err="1"/>
            <a:t>señoras</a:t>
          </a:r>
          <a:endParaRPr lang="en-GB" dirty="0"/>
        </a:p>
      </dgm:t>
    </dgm:pt>
    <dgm:pt modelId="{104D453F-DF66-44E7-A023-B33161590744}" type="parTrans" cxnId="{2AC14530-057F-4D23-919C-FFD2DEA2C4C3}">
      <dgm:prSet/>
      <dgm:spPr/>
      <dgm:t>
        <a:bodyPr/>
        <a:lstStyle/>
        <a:p>
          <a:endParaRPr lang="en-GB"/>
        </a:p>
      </dgm:t>
    </dgm:pt>
    <dgm:pt modelId="{85676391-78DD-43C4-BFA4-7327D09A558B}" type="sibTrans" cxnId="{2AC14530-057F-4D23-919C-FFD2DEA2C4C3}">
      <dgm:prSet/>
      <dgm:spPr/>
      <dgm:t>
        <a:bodyPr/>
        <a:lstStyle/>
        <a:p>
          <a:endParaRPr lang="en-GB"/>
        </a:p>
      </dgm:t>
    </dgm:pt>
    <dgm:pt modelId="{28CC49FC-EF97-49F1-9167-26C8D9B6317C}">
      <dgm:prSet phldrT="[Text]"/>
      <dgm:spPr/>
      <dgm:t>
        <a:bodyPr/>
        <a:lstStyle/>
        <a:p>
          <a:r>
            <a:rPr lang="en-US" dirty="0"/>
            <a:t>La </a:t>
          </a:r>
          <a:r>
            <a:rPr lang="en-US" dirty="0" err="1"/>
            <a:t>grúa</a:t>
          </a:r>
          <a:endParaRPr lang="en-GB" dirty="0"/>
        </a:p>
      </dgm:t>
    </dgm:pt>
    <dgm:pt modelId="{2E40A4C1-29B1-453B-BAEC-0D1B25BE4FED}" type="parTrans" cxnId="{C7EA76A3-1542-4426-93FF-16D774FFA1E9}">
      <dgm:prSet/>
      <dgm:spPr/>
      <dgm:t>
        <a:bodyPr/>
        <a:lstStyle/>
        <a:p>
          <a:endParaRPr lang="en-GB"/>
        </a:p>
      </dgm:t>
    </dgm:pt>
    <dgm:pt modelId="{D53C99AE-F9F3-49A0-B186-3F70FA4E9519}" type="sibTrans" cxnId="{C7EA76A3-1542-4426-93FF-16D774FFA1E9}">
      <dgm:prSet/>
      <dgm:spPr/>
      <dgm:t>
        <a:bodyPr/>
        <a:lstStyle/>
        <a:p>
          <a:endParaRPr lang="en-GB"/>
        </a:p>
      </dgm:t>
    </dgm:pt>
    <dgm:pt modelId="{AEDEE468-8B6B-4813-B03C-5C537C904D36}">
      <dgm:prSet phldrT="[Text]"/>
      <dgm:spPr/>
      <dgm:t>
        <a:bodyPr/>
        <a:lstStyle/>
        <a:p>
          <a:r>
            <a:rPr lang="en-US" dirty="0" err="1"/>
            <a:t>Ladrillos</a:t>
          </a:r>
          <a:endParaRPr lang="en-GB" dirty="0"/>
        </a:p>
      </dgm:t>
    </dgm:pt>
    <dgm:pt modelId="{B79ECF34-4C02-4B99-BF90-BEBE93038C4B}" type="parTrans" cxnId="{C32AE6EA-1AFB-4541-B376-EC40BAB8B667}">
      <dgm:prSet/>
      <dgm:spPr/>
      <dgm:t>
        <a:bodyPr/>
        <a:lstStyle/>
        <a:p>
          <a:endParaRPr lang="en-GB"/>
        </a:p>
      </dgm:t>
    </dgm:pt>
    <dgm:pt modelId="{9A5495AD-05F4-4771-AC11-8617B7700103}" type="sibTrans" cxnId="{C32AE6EA-1AFB-4541-B376-EC40BAB8B667}">
      <dgm:prSet/>
      <dgm:spPr/>
      <dgm:t>
        <a:bodyPr/>
        <a:lstStyle/>
        <a:p>
          <a:endParaRPr lang="en-GB"/>
        </a:p>
      </dgm:t>
    </dgm:pt>
    <dgm:pt modelId="{EF7775BE-B766-4CB0-9A53-2C459534EC95}">
      <dgm:prSet phldrT="[Text]"/>
      <dgm:spPr/>
      <dgm:t>
        <a:bodyPr/>
        <a:lstStyle/>
        <a:p>
          <a:r>
            <a:rPr lang="en-US" dirty="0" err="1"/>
            <a:t>Uralitas</a:t>
          </a:r>
          <a:endParaRPr lang="en-GB" dirty="0"/>
        </a:p>
      </dgm:t>
    </dgm:pt>
    <dgm:pt modelId="{4F225DB0-7B6B-4B3C-A1F5-795242F02517}" type="parTrans" cxnId="{2111AFE9-4CAD-47A6-A692-76C5DB7E97B7}">
      <dgm:prSet/>
      <dgm:spPr/>
      <dgm:t>
        <a:bodyPr/>
        <a:lstStyle/>
        <a:p>
          <a:endParaRPr lang="en-GB"/>
        </a:p>
      </dgm:t>
    </dgm:pt>
    <dgm:pt modelId="{5E43708E-4DD8-4586-8B76-2763CB75A402}" type="sibTrans" cxnId="{2111AFE9-4CAD-47A6-A692-76C5DB7E97B7}">
      <dgm:prSet/>
      <dgm:spPr/>
      <dgm:t>
        <a:bodyPr/>
        <a:lstStyle/>
        <a:p>
          <a:endParaRPr lang="en-GB"/>
        </a:p>
      </dgm:t>
    </dgm:pt>
    <dgm:pt modelId="{919DB684-C082-489F-AC5C-F5044003D880}">
      <dgm:prSet phldrT="[Text]"/>
      <dgm:spPr/>
      <dgm:t>
        <a:bodyPr/>
        <a:lstStyle/>
        <a:p>
          <a:r>
            <a:rPr lang="en-US" dirty="0"/>
            <a:t>Las pongo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camion</a:t>
          </a:r>
          <a:endParaRPr lang="en-GB" dirty="0"/>
        </a:p>
      </dgm:t>
    </dgm:pt>
    <dgm:pt modelId="{3823929A-6584-48AD-9C30-FCDD6B0B4776}" type="parTrans" cxnId="{B42F3A2A-D800-4E02-99C3-F0BFBB142421}">
      <dgm:prSet/>
      <dgm:spPr/>
      <dgm:t>
        <a:bodyPr/>
        <a:lstStyle/>
        <a:p>
          <a:endParaRPr lang="en-GB"/>
        </a:p>
      </dgm:t>
    </dgm:pt>
    <dgm:pt modelId="{B6B8AAA0-9267-40E0-9071-7BA623E781A5}" type="sibTrans" cxnId="{B42F3A2A-D800-4E02-99C3-F0BFBB142421}">
      <dgm:prSet/>
      <dgm:spPr/>
      <dgm:t>
        <a:bodyPr/>
        <a:lstStyle/>
        <a:p>
          <a:endParaRPr lang="en-GB"/>
        </a:p>
      </dgm:t>
    </dgm:pt>
    <dgm:pt modelId="{5B17C725-3B54-459D-BCA7-01BAA686BE00}">
      <dgm:prSet phldrT="[Text]"/>
      <dgm:spPr/>
      <dgm:t>
        <a:bodyPr/>
        <a:lstStyle/>
        <a:p>
          <a:r>
            <a:rPr lang="en-US" dirty="0"/>
            <a:t>Las </a:t>
          </a:r>
          <a:r>
            <a:rPr lang="en-US" dirty="0" err="1"/>
            <a:t>reparto</a:t>
          </a:r>
          <a:endParaRPr lang="en-GB" dirty="0"/>
        </a:p>
      </dgm:t>
    </dgm:pt>
    <dgm:pt modelId="{76E55B2D-C5C8-4E53-9D3A-3CB66435358E}" type="parTrans" cxnId="{B05619D8-AFC9-48A4-B540-9CC7B78326C2}">
      <dgm:prSet/>
      <dgm:spPr/>
      <dgm:t>
        <a:bodyPr/>
        <a:lstStyle/>
        <a:p>
          <a:endParaRPr lang="en-GB"/>
        </a:p>
      </dgm:t>
    </dgm:pt>
    <dgm:pt modelId="{3561F95D-AC77-4323-8A0E-4185F88EF106}" type="sibTrans" cxnId="{B05619D8-AFC9-48A4-B540-9CC7B78326C2}">
      <dgm:prSet/>
      <dgm:spPr/>
      <dgm:t>
        <a:bodyPr/>
        <a:lstStyle/>
        <a:p>
          <a:endParaRPr lang="en-GB"/>
        </a:p>
      </dgm:t>
    </dgm:pt>
    <dgm:pt modelId="{7A196D95-1E83-4EAE-8251-F098F4B368CC}">
      <dgm:prSet phldrT="[Text]"/>
      <dgm:spPr/>
      <dgm:t>
        <a:bodyPr/>
        <a:lstStyle/>
        <a:p>
          <a:r>
            <a:rPr lang="en-US" dirty="0" err="1"/>
            <a:t>Conducir</a:t>
          </a:r>
          <a:r>
            <a:rPr lang="en-US" dirty="0"/>
            <a:t> </a:t>
          </a:r>
          <a:r>
            <a:rPr lang="en-US" dirty="0" err="1"/>
            <a:t>camiones</a:t>
          </a:r>
          <a:endParaRPr lang="en-GB" dirty="0"/>
        </a:p>
      </dgm:t>
    </dgm:pt>
    <dgm:pt modelId="{C5F582F3-3534-4BEA-84D0-49E95325525A}" type="parTrans" cxnId="{AB42B9A0-C71E-4752-8066-68818677251B}">
      <dgm:prSet/>
      <dgm:spPr/>
      <dgm:t>
        <a:bodyPr/>
        <a:lstStyle/>
        <a:p>
          <a:endParaRPr lang="en-GB"/>
        </a:p>
      </dgm:t>
    </dgm:pt>
    <dgm:pt modelId="{06DB0BB4-3186-4DD4-A00C-0D70DFF5D769}" type="sibTrans" cxnId="{AB42B9A0-C71E-4752-8066-68818677251B}">
      <dgm:prSet/>
      <dgm:spPr/>
      <dgm:t>
        <a:bodyPr/>
        <a:lstStyle/>
        <a:p>
          <a:endParaRPr lang="en-GB"/>
        </a:p>
      </dgm:t>
    </dgm:pt>
    <dgm:pt modelId="{BA145D83-8EFC-43DA-9B70-DF01F9D14FC7}">
      <dgm:prSet phldrT="[Text]"/>
      <dgm:spPr/>
      <dgm:t>
        <a:bodyPr/>
        <a:lstStyle/>
        <a:p>
          <a:r>
            <a:rPr lang="en-US" dirty="0" err="1"/>
            <a:t>Arreglar</a:t>
          </a:r>
          <a:r>
            <a:rPr lang="en-US" dirty="0"/>
            <a:t> </a:t>
          </a:r>
          <a:r>
            <a:rPr lang="en-US" dirty="0" err="1"/>
            <a:t>coches</a:t>
          </a:r>
          <a:endParaRPr lang="en-GB" dirty="0"/>
        </a:p>
      </dgm:t>
    </dgm:pt>
    <dgm:pt modelId="{2B28286B-D105-4732-BD73-DB587EC02B90}" type="parTrans" cxnId="{DFAAA377-BB3C-487B-B7A5-7578B79FD556}">
      <dgm:prSet/>
      <dgm:spPr/>
      <dgm:t>
        <a:bodyPr/>
        <a:lstStyle/>
        <a:p>
          <a:endParaRPr lang="en-GB"/>
        </a:p>
      </dgm:t>
    </dgm:pt>
    <dgm:pt modelId="{EBC047CC-20AD-4D8B-A285-7BDF99E5D235}" type="sibTrans" cxnId="{DFAAA377-BB3C-487B-B7A5-7578B79FD556}">
      <dgm:prSet/>
      <dgm:spPr/>
      <dgm:t>
        <a:bodyPr/>
        <a:lstStyle/>
        <a:p>
          <a:endParaRPr lang="en-GB"/>
        </a:p>
      </dgm:t>
    </dgm:pt>
    <dgm:pt modelId="{6A0FDCF7-7863-40B9-97E4-91D562383936}">
      <dgm:prSet phldrT="[Text]"/>
      <dgm:spPr/>
      <dgm:t>
        <a:bodyPr/>
        <a:lstStyle/>
        <a:p>
          <a:r>
            <a:rPr lang="en-US" dirty="0" err="1"/>
            <a:t>Tinte</a:t>
          </a:r>
          <a:endParaRPr lang="en-GB" dirty="0"/>
        </a:p>
      </dgm:t>
    </dgm:pt>
    <dgm:pt modelId="{8F1EF42A-7D25-4E0D-8479-BB0A2A94E48F}" type="parTrans" cxnId="{FAFDA044-C8FA-4F28-B1DD-D295EB855907}">
      <dgm:prSet/>
      <dgm:spPr/>
      <dgm:t>
        <a:bodyPr/>
        <a:lstStyle/>
        <a:p>
          <a:endParaRPr lang="en-GB"/>
        </a:p>
      </dgm:t>
    </dgm:pt>
    <dgm:pt modelId="{D4D41ACF-98AE-4419-ACAD-663025233DB7}" type="sibTrans" cxnId="{FAFDA044-C8FA-4F28-B1DD-D295EB855907}">
      <dgm:prSet/>
      <dgm:spPr/>
      <dgm:t>
        <a:bodyPr/>
        <a:lstStyle/>
        <a:p>
          <a:endParaRPr lang="en-GB"/>
        </a:p>
      </dgm:t>
    </dgm:pt>
    <dgm:pt modelId="{612D412C-D2C5-4917-8DEC-EF6D64E5F513}">
      <dgm:prSet phldrT="[Text]"/>
      <dgm:spPr/>
      <dgm:t>
        <a:bodyPr/>
        <a:lstStyle/>
        <a:p>
          <a:r>
            <a:rPr lang="en-US" dirty="0" err="1"/>
            <a:t>Secado</a:t>
          </a:r>
          <a:r>
            <a:rPr lang="en-US" dirty="0"/>
            <a:t> de </a:t>
          </a:r>
          <a:r>
            <a:rPr lang="en-US" dirty="0" err="1"/>
            <a:t>cabello</a:t>
          </a:r>
          <a:endParaRPr lang="en-GB" dirty="0"/>
        </a:p>
      </dgm:t>
    </dgm:pt>
    <dgm:pt modelId="{DAB5B9A8-C6D1-461C-A06E-A78A8335CEAA}" type="parTrans" cxnId="{A0B6FB82-B6AF-412B-A7A6-5C14B8E59F48}">
      <dgm:prSet/>
      <dgm:spPr/>
      <dgm:t>
        <a:bodyPr/>
        <a:lstStyle/>
        <a:p>
          <a:endParaRPr lang="en-GB"/>
        </a:p>
      </dgm:t>
    </dgm:pt>
    <dgm:pt modelId="{C3CF7840-3F63-407F-8E49-371E62724A3E}" type="sibTrans" cxnId="{A0B6FB82-B6AF-412B-A7A6-5C14B8E59F48}">
      <dgm:prSet/>
      <dgm:spPr/>
      <dgm:t>
        <a:bodyPr/>
        <a:lstStyle/>
        <a:p>
          <a:endParaRPr lang="en-GB"/>
        </a:p>
      </dgm:t>
    </dgm:pt>
    <dgm:pt modelId="{EA09E752-88C8-4C93-B18E-5F1DB6556ADA}">
      <dgm:prSet phldrT="[Text]"/>
      <dgm:spPr/>
      <dgm:t>
        <a:bodyPr/>
        <a:lstStyle/>
        <a:p>
          <a:r>
            <a:rPr lang="en-US"/>
            <a:t>Despedida de la señora</a:t>
          </a:r>
          <a:endParaRPr lang="en-GB" dirty="0"/>
        </a:p>
      </dgm:t>
    </dgm:pt>
    <dgm:pt modelId="{81EE1FDE-95F7-499D-85A4-C6F88BADE383}" type="parTrans" cxnId="{7117B6FA-ED28-4594-B903-481E01479A55}">
      <dgm:prSet/>
      <dgm:spPr/>
      <dgm:t>
        <a:bodyPr/>
        <a:lstStyle/>
        <a:p>
          <a:endParaRPr lang="en-GB"/>
        </a:p>
      </dgm:t>
    </dgm:pt>
    <dgm:pt modelId="{D47B6BC1-334C-405D-B5C9-070E5D45A397}" type="sibTrans" cxnId="{7117B6FA-ED28-4594-B903-481E01479A55}">
      <dgm:prSet/>
      <dgm:spPr/>
      <dgm:t>
        <a:bodyPr/>
        <a:lstStyle/>
        <a:p>
          <a:endParaRPr lang="en-GB"/>
        </a:p>
      </dgm:t>
    </dgm:pt>
    <dgm:pt modelId="{135EA171-CADA-4248-92AB-316DE9CC19FF}">
      <dgm:prSet phldrT="[Text]"/>
      <dgm:spPr/>
      <dgm:t>
        <a:bodyPr/>
        <a:lstStyle/>
        <a:p>
          <a:r>
            <a:rPr lang="en-US" dirty="0"/>
            <a:t>El taller</a:t>
          </a:r>
          <a:endParaRPr lang="en-GB" dirty="0"/>
        </a:p>
      </dgm:t>
    </dgm:pt>
    <dgm:pt modelId="{CFB37036-2585-42B0-AA5F-2FB4DEF68B2C}" type="parTrans" cxnId="{77D0148A-9D7F-433A-8C52-87B6BF485632}">
      <dgm:prSet/>
      <dgm:spPr/>
      <dgm:t>
        <a:bodyPr/>
        <a:lstStyle/>
        <a:p>
          <a:endParaRPr lang="en-GB"/>
        </a:p>
      </dgm:t>
    </dgm:pt>
    <dgm:pt modelId="{D6FD1A36-2CB9-4A03-81B7-CE671BA4F4DE}" type="sibTrans" cxnId="{77D0148A-9D7F-433A-8C52-87B6BF485632}">
      <dgm:prSet/>
      <dgm:spPr/>
      <dgm:t>
        <a:bodyPr/>
        <a:lstStyle/>
        <a:p>
          <a:endParaRPr lang="en-GB"/>
        </a:p>
      </dgm:t>
    </dgm:pt>
    <dgm:pt modelId="{729D847B-B610-47D8-A404-FAC5D5D423B0}">
      <dgm:prSet phldrT="[Text]"/>
      <dgm:spPr/>
      <dgm:t>
        <a:bodyPr/>
        <a:lstStyle/>
        <a:p>
          <a:r>
            <a:rPr lang="en-US" dirty="0" err="1"/>
            <a:t>Casi</a:t>
          </a:r>
          <a:r>
            <a:rPr lang="en-US" dirty="0"/>
            <a:t> </a:t>
          </a:r>
          <a:r>
            <a:rPr lang="en-US" dirty="0" err="1"/>
            <a:t>siempre</a:t>
          </a:r>
          <a:r>
            <a:rPr lang="en-US" dirty="0"/>
            <a:t> lo </a:t>
          </a:r>
          <a:r>
            <a:rPr lang="en-US" dirty="0" err="1"/>
            <a:t>hacen</a:t>
          </a:r>
          <a:r>
            <a:rPr lang="en-US" dirty="0"/>
            <a:t> </a:t>
          </a:r>
          <a:r>
            <a:rPr lang="en-US" dirty="0" err="1"/>
            <a:t>los</a:t>
          </a:r>
          <a:r>
            <a:rPr lang="en-US" dirty="0"/>
            <a:t> chicos</a:t>
          </a:r>
          <a:endParaRPr lang="en-GB" dirty="0"/>
        </a:p>
      </dgm:t>
    </dgm:pt>
    <dgm:pt modelId="{EA253053-D7BA-4E3C-92B8-CCF5D716F613}" type="parTrans" cxnId="{642D880B-714B-4C06-A1EB-EDBB7A6C1AD0}">
      <dgm:prSet/>
      <dgm:spPr/>
      <dgm:t>
        <a:bodyPr/>
        <a:lstStyle/>
        <a:p>
          <a:endParaRPr lang="en-GB"/>
        </a:p>
      </dgm:t>
    </dgm:pt>
    <dgm:pt modelId="{638D26A7-864B-4AA7-95A8-5CF7281F93E4}" type="sibTrans" cxnId="{642D880B-714B-4C06-A1EB-EDBB7A6C1AD0}">
      <dgm:prSet/>
      <dgm:spPr/>
      <dgm:t>
        <a:bodyPr/>
        <a:lstStyle/>
        <a:p>
          <a:endParaRPr lang="en-GB"/>
        </a:p>
      </dgm:t>
    </dgm:pt>
    <dgm:pt modelId="{0CFCE0B6-CEEB-4729-B911-DD20DBA62469}">
      <dgm:prSet phldrT="[Text]"/>
      <dgm:spPr/>
      <dgm:t>
        <a:bodyPr/>
        <a:lstStyle/>
        <a:p>
          <a:r>
            <a:rPr lang="en-US" dirty="0"/>
            <a:t>Una </a:t>
          </a:r>
          <a:r>
            <a:rPr lang="en-US" dirty="0" err="1"/>
            <a:t>avería</a:t>
          </a:r>
          <a:endParaRPr lang="en-GB" dirty="0"/>
        </a:p>
      </dgm:t>
    </dgm:pt>
    <dgm:pt modelId="{2B5C34F2-1AD3-4D7A-9D23-54175009F4B1}" type="parTrans" cxnId="{A27EE9DF-F203-4BDD-A8AB-577872B6D402}">
      <dgm:prSet/>
      <dgm:spPr/>
      <dgm:t>
        <a:bodyPr/>
        <a:lstStyle/>
        <a:p>
          <a:endParaRPr lang="en-GB"/>
        </a:p>
      </dgm:t>
    </dgm:pt>
    <dgm:pt modelId="{05891095-EC25-48F0-8AC2-E7DDD051B105}" type="sibTrans" cxnId="{A27EE9DF-F203-4BDD-A8AB-577872B6D402}">
      <dgm:prSet/>
      <dgm:spPr/>
      <dgm:t>
        <a:bodyPr/>
        <a:lstStyle/>
        <a:p>
          <a:endParaRPr lang="en-GB"/>
        </a:p>
      </dgm:t>
    </dgm:pt>
    <dgm:pt modelId="{7E13E3F6-1467-4B2C-B807-D8B7588EE878}">
      <dgm:prSet phldrT="[Text]"/>
      <dgm:spPr/>
      <dgm:t>
        <a:bodyPr/>
        <a:lstStyle/>
        <a:p>
          <a:r>
            <a:rPr lang="en-US" dirty="0" err="1"/>
            <a:t>Lavado</a:t>
          </a:r>
          <a:r>
            <a:rPr lang="en-US" dirty="0"/>
            <a:t> de </a:t>
          </a:r>
          <a:r>
            <a:rPr lang="en-US" dirty="0" err="1"/>
            <a:t>cabello</a:t>
          </a:r>
          <a:endParaRPr lang="en-GB" dirty="0"/>
        </a:p>
      </dgm:t>
    </dgm:pt>
    <dgm:pt modelId="{2F250908-7F57-49D7-9839-1425269CCEFD}" type="parTrans" cxnId="{BCB5174B-3047-45BC-918E-F77D9B4F6592}">
      <dgm:prSet/>
      <dgm:spPr/>
      <dgm:t>
        <a:bodyPr/>
        <a:lstStyle/>
        <a:p>
          <a:endParaRPr lang="en-GB"/>
        </a:p>
      </dgm:t>
    </dgm:pt>
    <dgm:pt modelId="{CA3E5D01-4E3C-41D6-99A4-D41D620149B7}" type="sibTrans" cxnId="{BCB5174B-3047-45BC-918E-F77D9B4F6592}">
      <dgm:prSet/>
      <dgm:spPr/>
      <dgm:t>
        <a:bodyPr/>
        <a:lstStyle/>
        <a:p>
          <a:endParaRPr lang="en-GB"/>
        </a:p>
      </dgm:t>
    </dgm:pt>
    <dgm:pt modelId="{3BF603CC-FCAC-40D4-8375-6B0DBDA9C666}">
      <dgm:prSet phldrT="[Text]"/>
      <dgm:spPr/>
      <dgm:t>
        <a:bodyPr/>
        <a:lstStyle/>
        <a:p>
          <a:r>
            <a:rPr lang="en-US"/>
            <a:t>Corte</a:t>
          </a:r>
          <a:endParaRPr lang="en-GB" dirty="0"/>
        </a:p>
      </dgm:t>
    </dgm:pt>
    <dgm:pt modelId="{5E819C3B-C27D-4B16-B969-BBA41B9C5DD0}" type="parTrans" cxnId="{03EB1D12-5570-4F23-BD25-FA6FD89461D0}">
      <dgm:prSet/>
      <dgm:spPr/>
      <dgm:t>
        <a:bodyPr/>
        <a:lstStyle/>
        <a:p>
          <a:endParaRPr lang="en-GB"/>
        </a:p>
      </dgm:t>
    </dgm:pt>
    <dgm:pt modelId="{C7DD5932-AA9B-46F6-93C8-F78EB28731E8}" type="sibTrans" cxnId="{03EB1D12-5570-4F23-BD25-FA6FD89461D0}">
      <dgm:prSet/>
      <dgm:spPr/>
      <dgm:t>
        <a:bodyPr/>
        <a:lstStyle/>
        <a:p>
          <a:endParaRPr lang="en-GB"/>
        </a:p>
      </dgm:t>
    </dgm:pt>
    <dgm:pt modelId="{7DF2EAB5-A85E-4AA4-85E2-6DA3A270F502}">
      <dgm:prSet phldrT="[Text]"/>
      <dgm:spPr/>
      <dgm:t>
        <a:bodyPr/>
        <a:lstStyle/>
        <a:p>
          <a:r>
            <a:rPr lang="en-US" dirty="0" err="1"/>
            <a:t>Moldeado</a:t>
          </a:r>
          <a:endParaRPr lang="en-GB" dirty="0"/>
        </a:p>
      </dgm:t>
    </dgm:pt>
    <dgm:pt modelId="{6E155F80-CA47-47CA-90C7-58F8E50B230F}" type="parTrans" cxnId="{15B9D91F-47BD-4D58-BF39-E8B71A167371}">
      <dgm:prSet/>
      <dgm:spPr/>
      <dgm:t>
        <a:bodyPr/>
        <a:lstStyle/>
        <a:p>
          <a:endParaRPr lang="en-GB"/>
        </a:p>
      </dgm:t>
    </dgm:pt>
    <dgm:pt modelId="{9F227ED7-E78D-4DC9-BB0D-5B1ABD96222F}" type="sibTrans" cxnId="{15B9D91F-47BD-4D58-BF39-E8B71A167371}">
      <dgm:prSet/>
      <dgm:spPr/>
      <dgm:t>
        <a:bodyPr/>
        <a:lstStyle/>
        <a:p>
          <a:endParaRPr lang="en-GB"/>
        </a:p>
      </dgm:t>
    </dgm:pt>
    <dgm:pt modelId="{28D95845-7E2B-45A9-B02E-B5210AD4295C}" type="pres">
      <dgm:prSet presAssocID="{A4DACEDC-6AA2-4137-A0E2-75CF6BB56EB8}" presName="diagram" presStyleCnt="0">
        <dgm:presLayoutVars>
          <dgm:dir/>
          <dgm:resizeHandles val="exact"/>
        </dgm:presLayoutVars>
      </dgm:prSet>
      <dgm:spPr/>
    </dgm:pt>
    <dgm:pt modelId="{DFA9549C-3858-402E-831D-031DEF2C0786}" type="pres">
      <dgm:prSet presAssocID="{28CC49FC-EF97-49F1-9167-26C8D9B6317C}" presName="node" presStyleLbl="node1" presStyleIdx="0" presStyleCnt="18">
        <dgm:presLayoutVars>
          <dgm:bulletEnabled val="1"/>
        </dgm:presLayoutVars>
      </dgm:prSet>
      <dgm:spPr/>
    </dgm:pt>
    <dgm:pt modelId="{8775BDB6-746B-4DD3-83FB-79A6221ECA01}" type="pres">
      <dgm:prSet presAssocID="{D53C99AE-F9F3-49A0-B186-3F70FA4E9519}" presName="sibTrans" presStyleCnt="0"/>
      <dgm:spPr/>
    </dgm:pt>
    <dgm:pt modelId="{4E97B8F6-A44F-42E8-84D8-2B0FCBC0FA21}" type="pres">
      <dgm:prSet presAssocID="{3BF603CC-FCAC-40D4-8375-6B0DBDA9C666}" presName="node" presStyleLbl="node1" presStyleIdx="1" presStyleCnt="18">
        <dgm:presLayoutVars>
          <dgm:bulletEnabled val="1"/>
        </dgm:presLayoutVars>
      </dgm:prSet>
      <dgm:spPr/>
    </dgm:pt>
    <dgm:pt modelId="{2C7D494C-E0D5-4EDF-9CCD-5F3CBAAF398C}" type="pres">
      <dgm:prSet presAssocID="{C7DD5932-AA9B-46F6-93C8-F78EB28731E8}" presName="sibTrans" presStyleCnt="0"/>
      <dgm:spPr/>
    </dgm:pt>
    <dgm:pt modelId="{E2FEC15F-29D8-4005-AA93-EC39B5F4472F}" type="pres">
      <dgm:prSet presAssocID="{7DF2EAB5-A85E-4AA4-85E2-6DA3A270F502}" presName="node" presStyleLbl="node1" presStyleIdx="2" presStyleCnt="18">
        <dgm:presLayoutVars>
          <dgm:bulletEnabled val="1"/>
        </dgm:presLayoutVars>
      </dgm:prSet>
      <dgm:spPr/>
    </dgm:pt>
    <dgm:pt modelId="{B608AB81-A85C-45B0-A598-C1CA7E983704}" type="pres">
      <dgm:prSet presAssocID="{9F227ED7-E78D-4DC9-BB0D-5B1ABD96222F}" presName="sibTrans" presStyleCnt="0"/>
      <dgm:spPr/>
    </dgm:pt>
    <dgm:pt modelId="{8C9B88DE-25FD-47EF-BAFC-A84817266A3B}" type="pres">
      <dgm:prSet presAssocID="{9015BDE1-C63E-4620-9850-FA91762E4924}" presName="node" presStyleLbl="node1" presStyleIdx="3" presStyleCnt="18">
        <dgm:presLayoutVars>
          <dgm:bulletEnabled val="1"/>
        </dgm:presLayoutVars>
      </dgm:prSet>
      <dgm:spPr/>
    </dgm:pt>
    <dgm:pt modelId="{13AC44B7-B529-4A95-95BF-7A7A7EDF0167}" type="pres">
      <dgm:prSet presAssocID="{8FE67885-33B6-4A92-9057-AE30B2927440}" presName="sibTrans" presStyleCnt="0"/>
      <dgm:spPr/>
    </dgm:pt>
    <dgm:pt modelId="{C4F93889-9E04-42ED-8C3A-E4390E244FC1}" type="pres">
      <dgm:prSet presAssocID="{52840257-4062-4C85-BBEE-AF9F0CECED60}" presName="node" presStyleLbl="node1" presStyleIdx="4" presStyleCnt="18">
        <dgm:presLayoutVars>
          <dgm:bulletEnabled val="1"/>
        </dgm:presLayoutVars>
      </dgm:prSet>
      <dgm:spPr/>
    </dgm:pt>
    <dgm:pt modelId="{2C575CA3-4B4B-4AEF-85C1-B1A9635CB0B9}" type="pres">
      <dgm:prSet presAssocID="{85676391-78DD-43C4-BFA4-7327D09A558B}" presName="sibTrans" presStyleCnt="0"/>
      <dgm:spPr/>
    </dgm:pt>
    <dgm:pt modelId="{23577DE0-18D0-4B21-9C24-ED5A0A334D7B}" type="pres">
      <dgm:prSet presAssocID="{BA145D83-8EFC-43DA-9B70-DF01F9D14FC7}" presName="node" presStyleLbl="node1" presStyleIdx="5" presStyleCnt="18">
        <dgm:presLayoutVars>
          <dgm:bulletEnabled val="1"/>
        </dgm:presLayoutVars>
      </dgm:prSet>
      <dgm:spPr/>
    </dgm:pt>
    <dgm:pt modelId="{709FCA37-DB28-4384-BC3D-5C102A6E2F03}" type="pres">
      <dgm:prSet presAssocID="{EBC047CC-20AD-4D8B-A285-7BDF99E5D235}" presName="sibTrans" presStyleCnt="0"/>
      <dgm:spPr/>
    </dgm:pt>
    <dgm:pt modelId="{848A43E3-A3A0-4D65-82B3-446A427E4D15}" type="pres">
      <dgm:prSet presAssocID="{0CFCE0B6-CEEB-4729-B911-DD20DBA62469}" presName="node" presStyleLbl="node1" presStyleIdx="6" presStyleCnt="18">
        <dgm:presLayoutVars>
          <dgm:bulletEnabled val="1"/>
        </dgm:presLayoutVars>
      </dgm:prSet>
      <dgm:spPr/>
    </dgm:pt>
    <dgm:pt modelId="{4C4FEFE1-9CEE-45E0-93C1-78CA66909DA9}" type="pres">
      <dgm:prSet presAssocID="{05891095-EC25-48F0-8AC2-E7DDD051B105}" presName="sibTrans" presStyleCnt="0"/>
      <dgm:spPr/>
    </dgm:pt>
    <dgm:pt modelId="{DEF5D511-44F8-4A20-852E-A2B404000E6E}" type="pres">
      <dgm:prSet presAssocID="{7E13E3F6-1467-4B2C-B807-D8B7588EE878}" presName="node" presStyleLbl="node1" presStyleIdx="7" presStyleCnt="18">
        <dgm:presLayoutVars>
          <dgm:bulletEnabled val="1"/>
        </dgm:presLayoutVars>
      </dgm:prSet>
      <dgm:spPr/>
    </dgm:pt>
    <dgm:pt modelId="{52CFF799-F3CF-4089-A52B-76AB385B5577}" type="pres">
      <dgm:prSet presAssocID="{CA3E5D01-4E3C-41D6-99A4-D41D620149B7}" presName="sibTrans" presStyleCnt="0"/>
      <dgm:spPr/>
    </dgm:pt>
    <dgm:pt modelId="{F83058F0-4DAD-480E-AEF0-9573A639D96F}" type="pres">
      <dgm:prSet presAssocID="{6A0FDCF7-7863-40B9-97E4-91D562383936}" presName="node" presStyleLbl="node1" presStyleIdx="8" presStyleCnt="18">
        <dgm:presLayoutVars>
          <dgm:bulletEnabled val="1"/>
        </dgm:presLayoutVars>
      </dgm:prSet>
      <dgm:spPr/>
    </dgm:pt>
    <dgm:pt modelId="{4039A0DE-F048-499D-AA4F-D46694B41E60}" type="pres">
      <dgm:prSet presAssocID="{D4D41ACF-98AE-4419-ACAD-663025233DB7}" presName="sibTrans" presStyleCnt="0"/>
      <dgm:spPr/>
    </dgm:pt>
    <dgm:pt modelId="{F3CCA267-4EE8-4336-831E-4DF2EB917FF6}" type="pres">
      <dgm:prSet presAssocID="{612D412C-D2C5-4917-8DEC-EF6D64E5F513}" presName="node" presStyleLbl="node1" presStyleIdx="9" presStyleCnt="18">
        <dgm:presLayoutVars>
          <dgm:bulletEnabled val="1"/>
        </dgm:presLayoutVars>
      </dgm:prSet>
      <dgm:spPr/>
    </dgm:pt>
    <dgm:pt modelId="{626D28E8-2E48-46C3-BE54-FD4AFE4B4511}" type="pres">
      <dgm:prSet presAssocID="{C3CF7840-3F63-407F-8E49-371E62724A3E}" presName="sibTrans" presStyleCnt="0"/>
      <dgm:spPr/>
    </dgm:pt>
    <dgm:pt modelId="{18C82494-9A9C-4B9A-ACC6-BF38F9BF8ADC}" type="pres">
      <dgm:prSet presAssocID="{AEDEE468-8B6B-4813-B03C-5C537C904D36}" presName="node" presStyleLbl="node1" presStyleIdx="10" presStyleCnt="18">
        <dgm:presLayoutVars>
          <dgm:bulletEnabled val="1"/>
        </dgm:presLayoutVars>
      </dgm:prSet>
      <dgm:spPr/>
    </dgm:pt>
    <dgm:pt modelId="{60D0E940-E78F-4A94-B087-B36F20EDEE98}" type="pres">
      <dgm:prSet presAssocID="{9A5495AD-05F4-4771-AC11-8617B7700103}" presName="sibTrans" presStyleCnt="0"/>
      <dgm:spPr/>
    </dgm:pt>
    <dgm:pt modelId="{995ABE6F-0D76-40E5-B98C-FDE7190D4E27}" type="pres">
      <dgm:prSet presAssocID="{EF7775BE-B766-4CB0-9A53-2C459534EC95}" presName="node" presStyleLbl="node1" presStyleIdx="11" presStyleCnt="18">
        <dgm:presLayoutVars>
          <dgm:bulletEnabled val="1"/>
        </dgm:presLayoutVars>
      </dgm:prSet>
      <dgm:spPr/>
    </dgm:pt>
    <dgm:pt modelId="{ACCDF43F-8E88-4130-A7D7-023760B14A6F}" type="pres">
      <dgm:prSet presAssocID="{5E43708E-4DD8-4586-8B76-2763CB75A402}" presName="sibTrans" presStyleCnt="0"/>
      <dgm:spPr/>
    </dgm:pt>
    <dgm:pt modelId="{8F52557D-92ED-41FE-8D11-552AFD1629F3}" type="pres">
      <dgm:prSet presAssocID="{919DB684-C082-489F-AC5C-F5044003D880}" presName="node" presStyleLbl="node1" presStyleIdx="12" presStyleCnt="18">
        <dgm:presLayoutVars>
          <dgm:bulletEnabled val="1"/>
        </dgm:presLayoutVars>
      </dgm:prSet>
      <dgm:spPr/>
    </dgm:pt>
    <dgm:pt modelId="{502C17B6-1AE8-49EF-8822-54B1275E53D6}" type="pres">
      <dgm:prSet presAssocID="{B6B8AAA0-9267-40E0-9071-7BA623E781A5}" presName="sibTrans" presStyleCnt="0"/>
      <dgm:spPr/>
    </dgm:pt>
    <dgm:pt modelId="{FFD19935-0729-4222-A12B-B9ADE7CB3F40}" type="pres">
      <dgm:prSet presAssocID="{EA09E752-88C8-4C93-B18E-5F1DB6556ADA}" presName="node" presStyleLbl="node1" presStyleIdx="13" presStyleCnt="18">
        <dgm:presLayoutVars>
          <dgm:bulletEnabled val="1"/>
        </dgm:presLayoutVars>
      </dgm:prSet>
      <dgm:spPr/>
    </dgm:pt>
    <dgm:pt modelId="{D2AB469F-D162-4C82-8B4F-32B11D6046D3}" type="pres">
      <dgm:prSet presAssocID="{D47B6BC1-334C-405D-B5C9-070E5D45A397}" presName="sibTrans" presStyleCnt="0"/>
      <dgm:spPr/>
    </dgm:pt>
    <dgm:pt modelId="{20CD4432-E1C9-4FBA-A169-7B92FFAAEEB5}" type="pres">
      <dgm:prSet presAssocID="{135EA171-CADA-4248-92AB-316DE9CC19FF}" presName="node" presStyleLbl="node1" presStyleIdx="14" presStyleCnt="18">
        <dgm:presLayoutVars>
          <dgm:bulletEnabled val="1"/>
        </dgm:presLayoutVars>
      </dgm:prSet>
      <dgm:spPr/>
    </dgm:pt>
    <dgm:pt modelId="{3EC63258-EBDE-4B87-B588-BB8DB49B7AEE}" type="pres">
      <dgm:prSet presAssocID="{D6FD1A36-2CB9-4A03-81B7-CE671BA4F4DE}" presName="sibTrans" presStyleCnt="0"/>
      <dgm:spPr/>
    </dgm:pt>
    <dgm:pt modelId="{3DEFCAA1-B7EF-461C-91E0-FDBC821F7F6A}" type="pres">
      <dgm:prSet presAssocID="{729D847B-B610-47D8-A404-FAC5D5D423B0}" presName="node" presStyleLbl="node1" presStyleIdx="15" presStyleCnt="18">
        <dgm:presLayoutVars>
          <dgm:bulletEnabled val="1"/>
        </dgm:presLayoutVars>
      </dgm:prSet>
      <dgm:spPr/>
    </dgm:pt>
    <dgm:pt modelId="{79F38559-DC8A-414E-808E-E45B821A522F}" type="pres">
      <dgm:prSet presAssocID="{638D26A7-864B-4AA7-95A8-5CF7281F93E4}" presName="sibTrans" presStyleCnt="0"/>
      <dgm:spPr/>
    </dgm:pt>
    <dgm:pt modelId="{59F54127-AC46-4430-B6EA-9D7C921E7EFA}" type="pres">
      <dgm:prSet presAssocID="{5B17C725-3B54-459D-BCA7-01BAA686BE00}" presName="node" presStyleLbl="node1" presStyleIdx="16" presStyleCnt="18">
        <dgm:presLayoutVars>
          <dgm:bulletEnabled val="1"/>
        </dgm:presLayoutVars>
      </dgm:prSet>
      <dgm:spPr/>
    </dgm:pt>
    <dgm:pt modelId="{79EA63B4-F265-40C3-BA23-1482BB433498}" type="pres">
      <dgm:prSet presAssocID="{3561F95D-AC77-4323-8A0E-4185F88EF106}" presName="sibTrans" presStyleCnt="0"/>
      <dgm:spPr/>
    </dgm:pt>
    <dgm:pt modelId="{93F7541E-150F-474E-A751-351BD37081D5}" type="pres">
      <dgm:prSet presAssocID="{7A196D95-1E83-4EAE-8251-F098F4B368CC}" presName="node" presStyleLbl="node1" presStyleIdx="17" presStyleCnt="18">
        <dgm:presLayoutVars>
          <dgm:bulletEnabled val="1"/>
        </dgm:presLayoutVars>
      </dgm:prSet>
      <dgm:spPr/>
    </dgm:pt>
  </dgm:ptLst>
  <dgm:cxnLst>
    <dgm:cxn modelId="{CFCDFE01-DDA9-4326-8FB8-72F7276D625B}" type="presOf" srcId="{729D847B-B610-47D8-A404-FAC5D5D423B0}" destId="{3DEFCAA1-B7EF-461C-91E0-FDBC821F7F6A}" srcOrd="0" destOrd="0" presId="urn:microsoft.com/office/officeart/2005/8/layout/default"/>
    <dgm:cxn modelId="{FEB6DB07-15B1-46D6-909A-B432433FD3A1}" type="presOf" srcId="{919DB684-C082-489F-AC5C-F5044003D880}" destId="{8F52557D-92ED-41FE-8D11-552AFD1629F3}" srcOrd="0" destOrd="0" presId="urn:microsoft.com/office/officeart/2005/8/layout/default"/>
    <dgm:cxn modelId="{2D341D09-1CBC-4A50-A056-917A1E22C9C8}" type="presOf" srcId="{A4DACEDC-6AA2-4137-A0E2-75CF6BB56EB8}" destId="{28D95845-7E2B-45A9-B02E-B5210AD4295C}" srcOrd="0" destOrd="0" presId="urn:microsoft.com/office/officeart/2005/8/layout/default"/>
    <dgm:cxn modelId="{18CE240B-0B7F-4FB9-B9FC-B5700741BE9B}" type="presOf" srcId="{6A0FDCF7-7863-40B9-97E4-91D562383936}" destId="{F83058F0-4DAD-480E-AEF0-9573A639D96F}" srcOrd="0" destOrd="0" presId="urn:microsoft.com/office/officeart/2005/8/layout/default"/>
    <dgm:cxn modelId="{642D880B-714B-4C06-A1EB-EDBB7A6C1AD0}" srcId="{A4DACEDC-6AA2-4137-A0E2-75CF6BB56EB8}" destId="{729D847B-B610-47D8-A404-FAC5D5D423B0}" srcOrd="15" destOrd="0" parTransId="{EA253053-D7BA-4E3C-92B8-CCF5D716F613}" sibTransId="{638D26A7-864B-4AA7-95A8-5CF7281F93E4}"/>
    <dgm:cxn modelId="{94D45D0E-6ABE-4135-8BEF-E82936736895}" type="presOf" srcId="{9015BDE1-C63E-4620-9850-FA91762E4924}" destId="{8C9B88DE-25FD-47EF-BAFC-A84817266A3B}" srcOrd="0" destOrd="0" presId="urn:microsoft.com/office/officeart/2005/8/layout/default"/>
    <dgm:cxn modelId="{03EB1D12-5570-4F23-BD25-FA6FD89461D0}" srcId="{A4DACEDC-6AA2-4137-A0E2-75CF6BB56EB8}" destId="{3BF603CC-FCAC-40D4-8375-6B0DBDA9C666}" srcOrd="1" destOrd="0" parTransId="{5E819C3B-C27D-4B16-B969-BBA41B9C5DD0}" sibTransId="{C7DD5932-AA9B-46F6-93C8-F78EB28731E8}"/>
    <dgm:cxn modelId="{0D6CF514-F07E-4FD4-A542-378EA5C65404}" type="presOf" srcId="{612D412C-D2C5-4917-8DEC-EF6D64E5F513}" destId="{F3CCA267-4EE8-4336-831E-4DF2EB917FF6}" srcOrd="0" destOrd="0" presId="urn:microsoft.com/office/officeart/2005/8/layout/default"/>
    <dgm:cxn modelId="{E50EC51C-90F5-4644-9E3E-1030B3061B1F}" type="presOf" srcId="{BA145D83-8EFC-43DA-9B70-DF01F9D14FC7}" destId="{23577DE0-18D0-4B21-9C24-ED5A0A334D7B}" srcOrd="0" destOrd="0" presId="urn:microsoft.com/office/officeart/2005/8/layout/default"/>
    <dgm:cxn modelId="{15B9D91F-47BD-4D58-BF39-E8B71A167371}" srcId="{A4DACEDC-6AA2-4137-A0E2-75CF6BB56EB8}" destId="{7DF2EAB5-A85E-4AA4-85E2-6DA3A270F502}" srcOrd="2" destOrd="0" parTransId="{6E155F80-CA47-47CA-90C7-58F8E50B230F}" sibTransId="{9F227ED7-E78D-4DC9-BB0D-5B1ABD96222F}"/>
    <dgm:cxn modelId="{B42F3A2A-D800-4E02-99C3-F0BFBB142421}" srcId="{A4DACEDC-6AA2-4137-A0E2-75CF6BB56EB8}" destId="{919DB684-C082-489F-AC5C-F5044003D880}" srcOrd="12" destOrd="0" parTransId="{3823929A-6584-48AD-9C30-FCDD6B0B4776}" sibTransId="{B6B8AAA0-9267-40E0-9071-7BA623E781A5}"/>
    <dgm:cxn modelId="{2AC14530-057F-4D23-919C-FFD2DEA2C4C3}" srcId="{A4DACEDC-6AA2-4137-A0E2-75CF6BB56EB8}" destId="{52840257-4062-4C85-BBEE-AF9F0CECED60}" srcOrd="4" destOrd="0" parTransId="{104D453F-DF66-44E7-A023-B33161590744}" sibTransId="{85676391-78DD-43C4-BFA4-7327D09A558B}"/>
    <dgm:cxn modelId="{47E74339-27F5-4806-88A4-8CFECA688A83}" srcId="{A4DACEDC-6AA2-4137-A0E2-75CF6BB56EB8}" destId="{9015BDE1-C63E-4620-9850-FA91762E4924}" srcOrd="3" destOrd="0" parTransId="{ADE23B16-EDCC-468F-867F-932FF2A40703}" sibTransId="{8FE67885-33B6-4A92-9057-AE30B2927440}"/>
    <dgm:cxn modelId="{89562E63-7023-42EA-B3D7-5D91836B5BD6}" type="presOf" srcId="{135EA171-CADA-4248-92AB-316DE9CC19FF}" destId="{20CD4432-E1C9-4FBA-A169-7B92FFAAEEB5}" srcOrd="0" destOrd="0" presId="urn:microsoft.com/office/officeart/2005/8/layout/default"/>
    <dgm:cxn modelId="{FAFDA044-C8FA-4F28-B1DD-D295EB855907}" srcId="{A4DACEDC-6AA2-4137-A0E2-75CF6BB56EB8}" destId="{6A0FDCF7-7863-40B9-97E4-91D562383936}" srcOrd="8" destOrd="0" parTransId="{8F1EF42A-7D25-4E0D-8479-BB0A2A94E48F}" sibTransId="{D4D41ACF-98AE-4419-ACAD-663025233DB7}"/>
    <dgm:cxn modelId="{EE041A46-5A77-4930-A7E7-28AECF75982B}" type="presOf" srcId="{AEDEE468-8B6B-4813-B03C-5C537C904D36}" destId="{18C82494-9A9C-4B9A-ACC6-BF38F9BF8ADC}" srcOrd="0" destOrd="0" presId="urn:microsoft.com/office/officeart/2005/8/layout/default"/>
    <dgm:cxn modelId="{0E7BDF66-BD7B-4BE1-BA5F-38DDFA972820}" type="presOf" srcId="{5B17C725-3B54-459D-BCA7-01BAA686BE00}" destId="{59F54127-AC46-4430-B6EA-9D7C921E7EFA}" srcOrd="0" destOrd="0" presId="urn:microsoft.com/office/officeart/2005/8/layout/default"/>
    <dgm:cxn modelId="{BCB5174B-3047-45BC-918E-F77D9B4F6592}" srcId="{A4DACEDC-6AA2-4137-A0E2-75CF6BB56EB8}" destId="{7E13E3F6-1467-4B2C-B807-D8B7588EE878}" srcOrd="7" destOrd="0" parTransId="{2F250908-7F57-49D7-9839-1425269CCEFD}" sibTransId="{CA3E5D01-4E3C-41D6-99A4-D41D620149B7}"/>
    <dgm:cxn modelId="{AE74AC72-3405-4F39-8DF8-9C82153DB6AD}" type="presOf" srcId="{7DF2EAB5-A85E-4AA4-85E2-6DA3A270F502}" destId="{E2FEC15F-29D8-4005-AA93-EC39B5F4472F}" srcOrd="0" destOrd="0" presId="urn:microsoft.com/office/officeart/2005/8/layout/default"/>
    <dgm:cxn modelId="{C6F42156-23C9-43B4-868B-549EF1767D8E}" type="presOf" srcId="{7E13E3F6-1467-4B2C-B807-D8B7588EE878}" destId="{DEF5D511-44F8-4A20-852E-A2B404000E6E}" srcOrd="0" destOrd="0" presId="urn:microsoft.com/office/officeart/2005/8/layout/default"/>
    <dgm:cxn modelId="{C2747C76-DB4F-4C5D-80ED-A1E4914C6E9F}" type="presOf" srcId="{EA09E752-88C8-4C93-B18E-5F1DB6556ADA}" destId="{FFD19935-0729-4222-A12B-B9ADE7CB3F40}" srcOrd="0" destOrd="0" presId="urn:microsoft.com/office/officeart/2005/8/layout/default"/>
    <dgm:cxn modelId="{DFAAA377-BB3C-487B-B7A5-7578B79FD556}" srcId="{A4DACEDC-6AA2-4137-A0E2-75CF6BB56EB8}" destId="{BA145D83-8EFC-43DA-9B70-DF01F9D14FC7}" srcOrd="5" destOrd="0" parTransId="{2B28286B-D105-4732-BD73-DB587EC02B90}" sibTransId="{EBC047CC-20AD-4D8B-A285-7BDF99E5D235}"/>
    <dgm:cxn modelId="{A9BF707E-22AE-48A1-B691-96E13CF5F7D9}" type="presOf" srcId="{3BF603CC-FCAC-40D4-8375-6B0DBDA9C666}" destId="{4E97B8F6-A44F-42E8-84D8-2B0FCBC0FA21}" srcOrd="0" destOrd="0" presId="urn:microsoft.com/office/officeart/2005/8/layout/default"/>
    <dgm:cxn modelId="{A0B6FB82-B6AF-412B-A7A6-5C14B8E59F48}" srcId="{A4DACEDC-6AA2-4137-A0E2-75CF6BB56EB8}" destId="{612D412C-D2C5-4917-8DEC-EF6D64E5F513}" srcOrd="9" destOrd="0" parTransId="{DAB5B9A8-C6D1-461C-A06E-A78A8335CEAA}" sibTransId="{C3CF7840-3F63-407F-8E49-371E62724A3E}"/>
    <dgm:cxn modelId="{77D0148A-9D7F-433A-8C52-87B6BF485632}" srcId="{A4DACEDC-6AA2-4137-A0E2-75CF6BB56EB8}" destId="{135EA171-CADA-4248-92AB-316DE9CC19FF}" srcOrd="14" destOrd="0" parTransId="{CFB37036-2585-42B0-AA5F-2FB4DEF68B2C}" sibTransId="{D6FD1A36-2CB9-4A03-81B7-CE671BA4F4DE}"/>
    <dgm:cxn modelId="{AB42B9A0-C71E-4752-8066-68818677251B}" srcId="{A4DACEDC-6AA2-4137-A0E2-75CF6BB56EB8}" destId="{7A196D95-1E83-4EAE-8251-F098F4B368CC}" srcOrd="17" destOrd="0" parTransId="{C5F582F3-3534-4BEA-84D0-49E95325525A}" sibTransId="{06DB0BB4-3186-4DD4-A00C-0D70DFF5D769}"/>
    <dgm:cxn modelId="{C7EA76A3-1542-4426-93FF-16D774FFA1E9}" srcId="{A4DACEDC-6AA2-4137-A0E2-75CF6BB56EB8}" destId="{28CC49FC-EF97-49F1-9167-26C8D9B6317C}" srcOrd="0" destOrd="0" parTransId="{2E40A4C1-29B1-453B-BAEC-0D1B25BE4FED}" sibTransId="{D53C99AE-F9F3-49A0-B186-3F70FA4E9519}"/>
    <dgm:cxn modelId="{510BBBB3-5736-4656-85B4-0AF697508283}" type="presOf" srcId="{28CC49FC-EF97-49F1-9167-26C8D9B6317C}" destId="{DFA9549C-3858-402E-831D-031DEF2C0786}" srcOrd="0" destOrd="0" presId="urn:microsoft.com/office/officeart/2005/8/layout/default"/>
    <dgm:cxn modelId="{87E029C2-791C-4165-ABBA-6FFC4A09F6ED}" type="presOf" srcId="{EF7775BE-B766-4CB0-9A53-2C459534EC95}" destId="{995ABE6F-0D76-40E5-B98C-FDE7190D4E27}" srcOrd="0" destOrd="0" presId="urn:microsoft.com/office/officeart/2005/8/layout/default"/>
    <dgm:cxn modelId="{B05619D8-AFC9-48A4-B540-9CC7B78326C2}" srcId="{A4DACEDC-6AA2-4137-A0E2-75CF6BB56EB8}" destId="{5B17C725-3B54-459D-BCA7-01BAA686BE00}" srcOrd="16" destOrd="0" parTransId="{76E55B2D-C5C8-4E53-9D3A-3CB66435358E}" sibTransId="{3561F95D-AC77-4323-8A0E-4185F88EF106}"/>
    <dgm:cxn modelId="{E32D10DC-623D-46A5-8A77-5DB822FBDF53}" type="presOf" srcId="{52840257-4062-4C85-BBEE-AF9F0CECED60}" destId="{C4F93889-9E04-42ED-8C3A-E4390E244FC1}" srcOrd="0" destOrd="0" presId="urn:microsoft.com/office/officeart/2005/8/layout/default"/>
    <dgm:cxn modelId="{A27EE9DF-F203-4BDD-A8AB-577872B6D402}" srcId="{A4DACEDC-6AA2-4137-A0E2-75CF6BB56EB8}" destId="{0CFCE0B6-CEEB-4729-B911-DD20DBA62469}" srcOrd="6" destOrd="0" parTransId="{2B5C34F2-1AD3-4D7A-9D23-54175009F4B1}" sibTransId="{05891095-EC25-48F0-8AC2-E7DDD051B105}"/>
    <dgm:cxn modelId="{69217EE1-C2FE-42C2-A81B-53F6B7923830}" type="presOf" srcId="{0CFCE0B6-CEEB-4729-B911-DD20DBA62469}" destId="{848A43E3-A3A0-4D65-82B3-446A427E4D15}" srcOrd="0" destOrd="0" presId="urn:microsoft.com/office/officeart/2005/8/layout/default"/>
    <dgm:cxn modelId="{2111AFE9-4CAD-47A6-A692-76C5DB7E97B7}" srcId="{A4DACEDC-6AA2-4137-A0E2-75CF6BB56EB8}" destId="{EF7775BE-B766-4CB0-9A53-2C459534EC95}" srcOrd="11" destOrd="0" parTransId="{4F225DB0-7B6B-4B3C-A1F5-795242F02517}" sibTransId="{5E43708E-4DD8-4586-8B76-2763CB75A402}"/>
    <dgm:cxn modelId="{C32AE6EA-1AFB-4541-B376-EC40BAB8B667}" srcId="{A4DACEDC-6AA2-4137-A0E2-75CF6BB56EB8}" destId="{AEDEE468-8B6B-4813-B03C-5C537C904D36}" srcOrd="10" destOrd="0" parTransId="{B79ECF34-4C02-4B99-BF90-BEBE93038C4B}" sibTransId="{9A5495AD-05F4-4771-AC11-8617B7700103}"/>
    <dgm:cxn modelId="{F0532DED-74DE-4A14-8D4B-7571BA76596E}" type="presOf" srcId="{7A196D95-1E83-4EAE-8251-F098F4B368CC}" destId="{93F7541E-150F-474E-A751-351BD37081D5}" srcOrd="0" destOrd="0" presId="urn:microsoft.com/office/officeart/2005/8/layout/default"/>
    <dgm:cxn modelId="{7117B6FA-ED28-4594-B903-481E01479A55}" srcId="{A4DACEDC-6AA2-4137-A0E2-75CF6BB56EB8}" destId="{EA09E752-88C8-4C93-B18E-5F1DB6556ADA}" srcOrd="13" destOrd="0" parTransId="{81EE1FDE-95F7-499D-85A4-C6F88BADE383}" sibTransId="{D47B6BC1-334C-405D-B5C9-070E5D45A397}"/>
    <dgm:cxn modelId="{1A916437-1626-47F8-84AB-22EB022FB117}" type="presParOf" srcId="{28D95845-7E2B-45A9-B02E-B5210AD4295C}" destId="{DFA9549C-3858-402E-831D-031DEF2C0786}" srcOrd="0" destOrd="0" presId="urn:microsoft.com/office/officeart/2005/8/layout/default"/>
    <dgm:cxn modelId="{FC92E341-D18F-4339-BE31-1B763988A6BA}" type="presParOf" srcId="{28D95845-7E2B-45A9-B02E-B5210AD4295C}" destId="{8775BDB6-746B-4DD3-83FB-79A6221ECA01}" srcOrd="1" destOrd="0" presId="urn:microsoft.com/office/officeart/2005/8/layout/default"/>
    <dgm:cxn modelId="{373D95FA-E05A-419E-AE0B-43B94730D3F6}" type="presParOf" srcId="{28D95845-7E2B-45A9-B02E-B5210AD4295C}" destId="{4E97B8F6-A44F-42E8-84D8-2B0FCBC0FA21}" srcOrd="2" destOrd="0" presId="urn:microsoft.com/office/officeart/2005/8/layout/default"/>
    <dgm:cxn modelId="{9913D99D-999C-4F27-ABEE-C2D756F1175E}" type="presParOf" srcId="{28D95845-7E2B-45A9-B02E-B5210AD4295C}" destId="{2C7D494C-E0D5-4EDF-9CCD-5F3CBAAF398C}" srcOrd="3" destOrd="0" presId="urn:microsoft.com/office/officeart/2005/8/layout/default"/>
    <dgm:cxn modelId="{FE7DA18F-3D52-4439-89A0-F098935FFA8B}" type="presParOf" srcId="{28D95845-7E2B-45A9-B02E-B5210AD4295C}" destId="{E2FEC15F-29D8-4005-AA93-EC39B5F4472F}" srcOrd="4" destOrd="0" presId="urn:microsoft.com/office/officeart/2005/8/layout/default"/>
    <dgm:cxn modelId="{9B05E557-4784-441A-8280-6662E1A3E49F}" type="presParOf" srcId="{28D95845-7E2B-45A9-B02E-B5210AD4295C}" destId="{B608AB81-A85C-45B0-A598-C1CA7E983704}" srcOrd="5" destOrd="0" presId="urn:microsoft.com/office/officeart/2005/8/layout/default"/>
    <dgm:cxn modelId="{87B91B6A-3F81-45E5-B8FE-6A8D657480E9}" type="presParOf" srcId="{28D95845-7E2B-45A9-B02E-B5210AD4295C}" destId="{8C9B88DE-25FD-47EF-BAFC-A84817266A3B}" srcOrd="6" destOrd="0" presId="urn:microsoft.com/office/officeart/2005/8/layout/default"/>
    <dgm:cxn modelId="{CD1E966E-DBEC-4FE9-AE67-2545FF3AD57D}" type="presParOf" srcId="{28D95845-7E2B-45A9-B02E-B5210AD4295C}" destId="{13AC44B7-B529-4A95-95BF-7A7A7EDF0167}" srcOrd="7" destOrd="0" presId="urn:microsoft.com/office/officeart/2005/8/layout/default"/>
    <dgm:cxn modelId="{3465FB7F-41D2-4614-B6B0-3B645D34F7CD}" type="presParOf" srcId="{28D95845-7E2B-45A9-B02E-B5210AD4295C}" destId="{C4F93889-9E04-42ED-8C3A-E4390E244FC1}" srcOrd="8" destOrd="0" presId="urn:microsoft.com/office/officeart/2005/8/layout/default"/>
    <dgm:cxn modelId="{D4C4A46C-A312-4C3F-99CD-0277227508F8}" type="presParOf" srcId="{28D95845-7E2B-45A9-B02E-B5210AD4295C}" destId="{2C575CA3-4B4B-4AEF-85C1-B1A9635CB0B9}" srcOrd="9" destOrd="0" presId="urn:microsoft.com/office/officeart/2005/8/layout/default"/>
    <dgm:cxn modelId="{7349423D-C157-403B-91F0-EC72961466AB}" type="presParOf" srcId="{28D95845-7E2B-45A9-B02E-B5210AD4295C}" destId="{23577DE0-18D0-4B21-9C24-ED5A0A334D7B}" srcOrd="10" destOrd="0" presId="urn:microsoft.com/office/officeart/2005/8/layout/default"/>
    <dgm:cxn modelId="{DA64B533-EBC2-42F8-B761-7612A36C791F}" type="presParOf" srcId="{28D95845-7E2B-45A9-B02E-B5210AD4295C}" destId="{709FCA37-DB28-4384-BC3D-5C102A6E2F03}" srcOrd="11" destOrd="0" presId="urn:microsoft.com/office/officeart/2005/8/layout/default"/>
    <dgm:cxn modelId="{3E868DBD-BEBB-4D7B-A4A1-1945596E881B}" type="presParOf" srcId="{28D95845-7E2B-45A9-B02E-B5210AD4295C}" destId="{848A43E3-A3A0-4D65-82B3-446A427E4D15}" srcOrd="12" destOrd="0" presId="urn:microsoft.com/office/officeart/2005/8/layout/default"/>
    <dgm:cxn modelId="{CAF6FFCC-F432-4226-AC3A-09F6A046C7E3}" type="presParOf" srcId="{28D95845-7E2B-45A9-B02E-B5210AD4295C}" destId="{4C4FEFE1-9CEE-45E0-93C1-78CA66909DA9}" srcOrd="13" destOrd="0" presId="urn:microsoft.com/office/officeart/2005/8/layout/default"/>
    <dgm:cxn modelId="{B1A5D5D5-8ED6-40AD-B466-EBA9509FEB6E}" type="presParOf" srcId="{28D95845-7E2B-45A9-B02E-B5210AD4295C}" destId="{DEF5D511-44F8-4A20-852E-A2B404000E6E}" srcOrd="14" destOrd="0" presId="urn:microsoft.com/office/officeart/2005/8/layout/default"/>
    <dgm:cxn modelId="{3BB13C9F-4B27-4529-B915-FFA71DF5CACF}" type="presParOf" srcId="{28D95845-7E2B-45A9-B02E-B5210AD4295C}" destId="{52CFF799-F3CF-4089-A52B-76AB385B5577}" srcOrd="15" destOrd="0" presId="urn:microsoft.com/office/officeart/2005/8/layout/default"/>
    <dgm:cxn modelId="{9FBEF8BC-E3E7-44B5-9613-CB3AB7BD255E}" type="presParOf" srcId="{28D95845-7E2B-45A9-B02E-B5210AD4295C}" destId="{F83058F0-4DAD-480E-AEF0-9573A639D96F}" srcOrd="16" destOrd="0" presId="urn:microsoft.com/office/officeart/2005/8/layout/default"/>
    <dgm:cxn modelId="{550CB51E-D0A1-47BB-85D2-EC244B0E3A90}" type="presParOf" srcId="{28D95845-7E2B-45A9-B02E-B5210AD4295C}" destId="{4039A0DE-F048-499D-AA4F-D46694B41E60}" srcOrd="17" destOrd="0" presId="urn:microsoft.com/office/officeart/2005/8/layout/default"/>
    <dgm:cxn modelId="{E6BFD1A7-BD97-4D31-96FD-F7C553BDDE2E}" type="presParOf" srcId="{28D95845-7E2B-45A9-B02E-B5210AD4295C}" destId="{F3CCA267-4EE8-4336-831E-4DF2EB917FF6}" srcOrd="18" destOrd="0" presId="urn:microsoft.com/office/officeart/2005/8/layout/default"/>
    <dgm:cxn modelId="{356518B0-12A0-45A1-8ED9-9E35A4596055}" type="presParOf" srcId="{28D95845-7E2B-45A9-B02E-B5210AD4295C}" destId="{626D28E8-2E48-46C3-BE54-FD4AFE4B4511}" srcOrd="19" destOrd="0" presId="urn:microsoft.com/office/officeart/2005/8/layout/default"/>
    <dgm:cxn modelId="{AA32D8D0-74B4-4BBF-9BCD-B55070748B86}" type="presParOf" srcId="{28D95845-7E2B-45A9-B02E-B5210AD4295C}" destId="{18C82494-9A9C-4B9A-ACC6-BF38F9BF8ADC}" srcOrd="20" destOrd="0" presId="urn:microsoft.com/office/officeart/2005/8/layout/default"/>
    <dgm:cxn modelId="{3AA9FDF9-C313-419E-B57F-92EA6EF571A0}" type="presParOf" srcId="{28D95845-7E2B-45A9-B02E-B5210AD4295C}" destId="{60D0E940-E78F-4A94-B087-B36F20EDEE98}" srcOrd="21" destOrd="0" presId="urn:microsoft.com/office/officeart/2005/8/layout/default"/>
    <dgm:cxn modelId="{A9C7B7D8-C08A-4DE0-98A0-D7E01044684D}" type="presParOf" srcId="{28D95845-7E2B-45A9-B02E-B5210AD4295C}" destId="{995ABE6F-0D76-40E5-B98C-FDE7190D4E27}" srcOrd="22" destOrd="0" presId="urn:microsoft.com/office/officeart/2005/8/layout/default"/>
    <dgm:cxn modelId="{A76EA7F3-A2F6-4CF9-9750-416CA98E7017}" type="presParOf" srcId="{28D95845-7E2B-45A9-B02E-B5210AD4295C}" destId="{ACCDF43F-8E88-4130-A7D7-023760B14A6F}" srcOrd="23" destOrd="0" presId="urn:microsoft.com/office/officeart/2005/8/layout/default"/>
    <dgm:cxn modelId="{FE6080C7-C6E2-4FB9-A3FE-480BE39B4A1A}" type="presParOf" srcId="{28D95845-7E2B-45A9-B02E-B5210AD4295C}" destId="{8F52557D-92ED-41FE-8D11-552AFD1629F3}" srcOrd="24" destOrd="0" presId="urn:microsoft.com/office/officeart/2005/8/layout/default"/>
    <dgm:cxn modelId="{FE048AB7-8586-46ED-9513-9C8951DAE64F}" type="presParOf" srcId="{28D95845-7E2B-45A9-B02E-B5210AD4295C}" destId="{502C17B6-1AE8-49EF-8822-54B1275E53D6}" srcOrd="25" destOrd="0" presId="urn:microsoft.com/office/officeart/2005/8/layout/default"/>
    <dgm:cxn modelId="{B46DCD80-73A6-42DB-BB35-08A7B5A66E57}" type="presParOf" srcId="{28D95845-7E2B-45A9-B02E-B5210AD4295C}" destId="{FFD19935-0729-4222-A12B-B9ADE7CB3F40}" srcOrd="26" destOrd="0" presId="urn:microsoft.com/office/officeart/2005/8/layout/default"/>
    <dgm:cxn modelId="{DCC0F7A7-8349-4D35-9AD3-CAF838B1498C}" type="presParOf" srcId="{28D95845-7E2B-45A9-B02E-B5210AD4295C}" destId="{D2AB469F-D162-4C82-8B4F-32B11D6046D3}" srcOrd="27" destOrd="0" presId="urn:microsoft.com/office/officeart/2005/8/layout/default"/>
    <dgm:cxn modelId="{1E14873A-88CA-4B13-8C7E-9312CEC7E608}" type="presParOf" srcId="{28D95845-7E2B-45A9-B02E-B5210AD4295C}" destId="{20CD4432-E1C9-4FBA-A169-7B92FFAAEEB5}" srcOrd="28" destOrd="0" presId="urn:microsoft.com/office/officeart/2005/8/layout/default"/>
    <dgm:cxn modelId="{172B1D32-E2F3-4517-9464-15B43D18290F}" type="presParOf" srcId="{28D95845-7E2B-45A9-B02E-B5210AD4295C}" destId="{3EC63258-EBDE-4B87-B588-BB8DB49B7AEE}" srcOrd="29" destOrd="0" presId="urn:microsoft.com/office/officeart/2005/8/layout/default"/>
    <dgm:cxn modelId="{F22DA971-119A-449E-BCF1-8741AC56DC08}" type="presParOf" srcId="{28D95845-7E2B-45A9-B02E-B5210AD4295C}" destId="{3DEFCAA1-B7EF-461C-91E0-FDBC821F7F6A}" srcOrd="30" destOrd="0" presId="urn:microsoft.com/office/officeart/2005/8/layout/default"/>
    <dgm:cxn modelId="{7ECD35E6-CFEE-4983-BB2E-03E216B6FE06}" type="presParOf" srcId="{28D95845-7E2B-45A9-B02E-B5210AD4295C}" destId="{79F38559-DC8A-414E-808E-E45B821A522F}" srcOrd="31" destOrd="0" presId="urn:microsoft.com/office/officeart/2005/8/layout/default"/>
    <dgm:cxn modelId="{B9844832-69EC-4E0C-B656-994773AE6A65}" type="presParOf" srcId="{28D95845-7E2B-45A9-B02E-B5210AD4295C}" destId="{59F54127-AC46-4430-B6EA-9D7C921E7EFA}" srcOrd="32" destOrd="0" presId="urn:microsoft.com/office/officeart/2005/8/layout/default"/>
    <dgm:cxn modelId="{FA1CC84E-D1EA-4513-90B8-94FEA8203DA8}" type="presParOf" srcId="{28D95845-7E2B-45A9-B02E-B5210AD4295C}" destId="{79EA63B4-F265-40C3-BA23-1482BB433498}" srcOrd="33" destOrd="0" presId="urn:microsoft.com/office/officeart/2005/8/layout/default"/>
    <dgm:cxn modelId="{6A8DB23F-DACA-4D7E-8C80-D1CCEDEB3FAA}" type="presParOf" srcId="{28D95845-7E2B-45A9-B02E-B5210AD4295C}" destId="{93F7541E-150F-474E-A751-351BD37081D5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54C7B0-6E3E-4830-9F53-3DCCA1EBD2DF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97FDFCE4-2731-4647-A355-6EB27AEEB0E4}">
      <dgm:prSet phldrT="[Text]"/>
      <dgm:spPr/>
      <dgm:t>
        <a:bodyPr/>
        <a:lstStyle/>
        <a:p>
          <a:r>
            <a:rPr lang="en-US" dirty="0"/>
            <a:t>Deliver letters and packages</a:t>
          </a:r>
          <a:endParaRPr lang="en-GB" dirty="0"/>
        </a:p>
      </dgm:t>
    </dgm:pt>
    <dgm:pt modelId="{E2A3B3C4-4BCF-461B-92E2-55B6A1BD0BBC}" type="parTrans" cxnId="{C5A5849C-7BE0-4C35-9BD0-84D4B8472808}">
      <dgm:prSet/>
      <dgm:spPr/>
      <dgm:t>
        <a:bodyPr/>
        <a:lstStyle/>
        <a:p>
          <a:endParaRPr lang="en-GB"/>
        </a:p>
      </dgm:t>
    </dgm:pt>
    <dgm:pt modelId="{0B92DEBD-025B-4F5E-A814-775DBC65B7AD}" type="sibTrans" cxnId="{C5A5849C-7BE0-4C35-9BD0-84D4B8472808}">
      <dgm:prSet/>
      <dgm:spPr/>
      <dgm:t>
        <a:bodyPr/>
        <a:lstStyle/>
        <a:p>
          <a:endParaRPr lang="en-GB"/>
        </a:p>
      </dgm:t>
    </dgm:pt>
    <dgm:pt modelId="{633B4CC1-82F8-4CA9-904A-8475EFBDC663}">
      <dgm:prSet phldrT="[Text]"/>
      <dgm:spPr/>
      <dgm:t>
        <a:bodyPr/>
        <a:lstStyle/>
        <a:p>
          <a:r>
            <a:rPr lang="en-US" dirty="0"/>
            <a:t>Install lights and sockets</a:t>
          </a:r>
          <a:endParaRPr lang="en-GB" dirty="0"/>
        </a:p>
      </dgm:t>
    </dgm:pt>
    <dgm:pt modelId="{30B746D1-FD77-4A0C-9929-6C3793C2225E}" type="parTrans" cxnId="{A4BB6D7A-E97D-4C31-94C9-2D1CFBAE6ED6}">
      <dgm:prSet/>
      <dgm:spPr/>
      <dgm:t>
        <a:bodyPr/>
        <a:lstStyle/>
        <a:p>
          <a:endParaRPr lang="en-GB"/>
        </a:p>
      </dgm:t>
    </dgm:pt>
    <dgm:pt modelId="{91559659-D448-4582-B7C6-D1D58BC52F5B}" type="sibTrans" cxnId="{A4BB6D7A-E97D-4C31-94C9-2D1CFBAE6ED6}">
      <dgm:prSet/>
      <dgm:spPr/>
      <dgm:t>
        <a:bodyPr/>
        <a:lstStyle/>
        <a:p>
          <a:endParaRPr lang="en-GB"/>
        </a:p>
      </dgm:t>
    </dgm:pt>
    <dgm:pt modelId="{5744F4AC-72DB-4FED-BAF5-0656F6968196}">
      <dgm:prSet phldrT="[Text]"/>
      <dgm:spPr/>
      <dgm:t>
        <a:bodyPr/>
        <a:lstStyle/>
        <a:p>
          <a:r>
            <a:rPr lang="en-US" dirty="0"/>
            <a:t>Attend to clients</a:t>
          </a:r>
          <a:endParaRPr lang="en-GB" dirty="0"/>
        </a:p>
      </dgm:t>
    </dgm:pt>
    <dgm:pt modelId="{68904909-A9E3-4765-BAFA-C6251379867F}" type="parTrans" cxnId="{6A4CBD63-BDAC-4224-B884-D91DBF120729}">
      <dgm:prSet/>
      <dgm:spPr/>
      <dgm:t>
        <a:bodyPr/>
        <a:lstStyle/>
        <a:p>
          <a:endParaRPr lang="en-GB"/>
        </a:p>
      </dgm:t>
    </dgm:pt>
    <dgm:pt modelId="{940370D7-926D-4CB2-9DAA-F6BBBD2665B3}" type="sibTrans" cxnId="{6A4CBD63-BDAC-4224-B884-D91DBF120729}">
      <dgm:prSet/>
      <dgm:spPr/>
      <dgm:t>
        <a:bodyPr/>
        <a:lstStyle/>
        <a:p>
          <a:endParaRPr lang="en-GB"/>
        </a:p>
      </dgm:t>
    </dgm:pt>
    <dgm:pt modelId="{F25DE6CE-F81B-460E-BD5C-6586B7F32CBB}">
      <dgm:prSet phldrT="[Text]"/>
      <dgm:spPr/>
      <dgm:t>
        <a:bodyPr/>
        <a:lstStyle/>
        <a:p>
          <a:r>
            <a:rPr lang="en-US" dirty="0"/>
            <a:t>Do reports</a:t>
          </a:r>
          <a:endParaRPr lang="en-GB" dirty="0"/>
        </a:p>
      </dgm:t>
    </dgm:pt>
    <dgm:pt modelId="{809D063F-0136-402B-8DA2-9F78ECCD04DA}" type="parTrans" cxnId="{A07A6BD5-BB0D-4BCE-AC59-982D7740E8DD}">
      <dgm:prSet/>
      <dgm:spPr/>
      <dgm:t>
        <a:bodyPr/>
        <a:lstStyle/>
        <a:p>
          <a:endParaRPr lang="en-GB"/>
        </a:p>
      </dgm:t>
    </dgm:pt>
    <dgm:pt modelId="{D7BA9CBD-1FCF-4AAB-80E1-5C49C46BA540}" type="sibTrans" cxnId="{A07A6BD5-BB0D-4BCE-AC59-982D7740E8DD}">
      <dgm:prSet/>
      <dgm:spPr/>
      <dgm:t>
        <a:bodyPr/>
        <a:lstStyle/>
        <a:p>
          <a:endParaRPr lang="en-GB"/>
        </a:p>
      </dgm:t>
    </dgm:pt>
    <dgm:pt modelId="{E2B1FE4E-9882-4A6A-AF92-974797F346B4}">
      <dgm:prSet phldrT="[Text]"/>
      <dgm:spPr/>
      <dgm:t>
        <a:bodyPr/>
        <a:lstStyle/>
        <a:p>
          <a:r>
            <a:rPr lang="en-US" dirty="0"/>
            <a:t>Manage employees of a business</a:t>
          </a:r>
          <a:endParaRPr lang="en-GB" dirty="0"/>
        </a:p>
      </dgm:t>
    </dgm:pt>
    <dgm:pt modelId="{6B891653-54FE-4295-BE27-13CED833376A}" type="parTrans" cxnId="{0F3B075B-B1FD-4750-ABCF-EAF7FD39D045}">
      <dgm:prSet/>
      <dgm:spPr/>
      <dgm:t>
        <a:bodyPr/>
        <a:lstStyle/>
        <a:p>
          <a:endParaRPr lang="en-GB"/>
        </a:p>
      </dgm:t>
    </dgm:pt>
    <dgm:pt modelId="{1B684A98-D905-4BB8-AF09-A1437CBE2FA7}" type="sibTrans" cxnId="{0F3B075B-B1FD-4750-ABCF-EAF7FD39D045}">
      <dgm:prSet/>
      <dgm:spPr/>
      <dgm:t>
        <a:bodyPr/>
        <a:lstStyle/>
        <a:p>
          <a:endParaRPr lang="en-GB"/>
        </a:p>
      </dgm:t>
    </dgm:pt>
    <dgm:pt modelId="{8F685347-8F98-4A42-8C40-F6D62AF6712C}">
      <dgm:prSet phldrT="[Text]"/>
      <dgm:spPr/>
      <dgm:t>
        <a:bodyPr/>
        <a:lstStyle/>
        <a:p>
          <a:r>
            <a:rPr lang="en-US" dirty="0"/>
            <a:t>Make furniture</a:t>
          </a:r>
          <a:endParaRPr lang="en-GB" dirty="0"/>
        </a:p>
      </dgm:t>
    </dgm:pt>
    <dgm:pt modelId="{B58CB6BB-8999-4FCF-B192-09EB957A8169}" type="parTrans" cxnId="{8668CCB4-6448-4B24-A5E0-3F3F34276E4F}">
      <dgm:prSet/>
      <dgm:spPr/>
      <dgm:t>
        <a:bodyPr/>
        <a:lstStyle/>
        <a:p>
          <a:endParaRPr lang="en-GB"/>
        </a:p>
      </dgm:t>
    </dgm:pt>
    <dgm:pt modelId="{E2141031-DA3D-4D6C-8EC1-EC8D3AE42915}" type="sibTrans" cxnId="{8668CCB4-6448-4B24-A5E0-3F3F34276E4F}">
      <dgm:prSet/>
      <dgm:spPr/>
      <dgm:t>
        <a:bodyPr/>
        <a:lstStyle/>
        <a:p>
          <a:endParaRPr lang="en-GB"/>
        </a:p>
      </dgm:t>
    </dgm:pt>
    <dgm:pt modelId="{A5E45BE1-778B-47A1-BAC7-FFB741466FCC}">
      <dgm:prSet phldrT="[Text]"/>
      <dgm:spPr/>
      <dgm:t>
        <a:bodyPr/>
        <a:lstStyle/>
        <a:p>
          <a:r>
            <a:rPr lang="en-US" dirty="0"/>
            <a:t>Cure the sick</a:t>
          </a:r>
          <a:endParaRPr lang="en-GB" dirty="0"/>
        </a:p>
      </dgm:t>
    </dgm:pt>
    <dgm:pt modelId="{5F893851-F12C-44C2-B9F6-7D5A2E5853C9}" type="parTrans" cxnId="{75B4FA4C-EDF9-4845-9D1D-C4FD3AA99AEE}">
      <dgm:prSet/>
      <dgm:spPr/>
      <dgm:t>
        <a:bodyPr/>
        <a:lstStyle/>
        <a:p>
          <a:endParaRPr lang="en-GB"/>
        </a:p>
      </dgm:t>
    </dgm:pt>
    <dgm:pt modelId="{863ED55A-062E-4E6E-8E19-838FAC5F35B1}" type="sibTrans" cxnId="{75B4FA4C-EDF9-4845-9D1D-C4FD3AA99AEE}">
      <dgm:prSet/>
      <dgm:spPr/>
      <dgm:t>
        <a:bodyPr/>
        <a:lstStyle/>
        <a:p>
          <a:endParaRPr lang="en-GB"/>
        </a:p>
      </dgm:t>
    </dgm:pt>
    <dgm:pt modelId="{3F0EA96A-AA30-4DB9-90E4-CCF603CF827B}">
      <dgm:prSet phldrT="[Text]"/>
      <dgm:spPr/>
      <dgm:t>
        <a:bodyPr/>
        <a:lstStyle/>
        <a:p>
          <a:r>
            <a:rPr lang="en-US" dirty="0"/>
            <a:t>Teach pupils</a:t>
          </a:r>
          <a:endParaRPr lang="en-GB" dirty="0"/>
        </a:p>
      </dgm:t>
    </dgm:pt>
    <dgm:pt modelId="{D0B40039-056A-4571-94E6-71154B03C82F}" type="parTrans" cxnId="{9A6828AF-EBBC-43E1-8403-4B2AD7624ABA}">
      <dgm:prSet/>
      <dgm:spPr/>
      <dgm:t>
        <a:bodyPr/>
        <a:lstStyle/>
        <a:p>
          <a:endParaRPr lang="en-GB"/>
        </a:p>
      </dgm:t>
    </dgm:pt>
    <dgm:pt modelId="{543563C2-0C1A-491C-A5C9-79D55B252787}" type="sibTrans" cxnId="{9A6828AF-EBBC-43E1-8403-4B2AD7624ABA}">
      <dgm:prSet/>
      <dgm:spPr/>
      <dgm:t>
        <a:bodyPr/>
        <a:lstStyle/>
        <a:p>
          <a:endParaRPr lang="en-GB"/>
        </a:p>
      </dgm:t>
    </dgm:pt>
    <dgm:pt modelId="{24DEAB13-E7D3-4AAE-AE53-3F9813145894}">
      <dgm:prSet phldrT="[Text]"/>
      <dgm:spPr/>
      <dgm:t>
        <a:bodyPr/>
        <a:lstStyle/>
        <a:p>
          <a:r>
            <a:rPr lang="en-US" dirty="0"/>
            <a:t>Mend water pipes</a:t>
          </a:r>
          <a:endParaRPr lang="en-GB" dirty="0"/>
        </a:p>
      </dgm:t>
    </dgm:pt>
    <dgm:pt modelId="{D4B0451F-C4A4-4623-95C1-018D8F7ED290}" type="parTrans" cxnId="{CB1F32E8-8879-46D8-A315-FEEAAD4EB863}">
      <dgm:prSet/>
      <dgm:spPr/>
      <dgm:t>
        <a:bodyPr/>
        <a:lstStyle/>
        <a:p>
          <a:endParaRPr lang="en-GB"/>
        </a:p>
      </dgm:t>
    </dgm:pt>
    <dgm:pt modelId="{450DF896-0358-4C9D-AD41-83B78F2DF06D}" type="sibTrans" cxnId="{CB1F32E8-8879-46D8-A315-FEEAAD4EB863}">
      <dgm:prSet/>
      <dgm:spPr/>
      <dgm:t>
        <a:bodyPr/>
        <a:lstStyle/>
        <a:p>
          <a:endParaRPr lang="en-GB"/>
        </a:p>
      </dgm:t>
    </dgm:pt>
    <dgm:pt modelId="{4C821B5F-BE27-43B4-97BD-E8E27CAA1500}">
      <dgm:prSet phldrT="[Text]"/>
      <dgm:spPr/>
      <dgm:t>
        <a:bodyPr/>
        <a:lstStyle/>
        <a:p>
          <a:r>
            <a:rPr lang="en-US" dirty="0"/>
            <a:t>Grow vegetables and fruit</a:t>
          </a:r>
          <a:endParaRPr lang="en-GB" dirty="0"/>
        </a:p>
      </dgm:t>
    </dgm:pt>
    <dgm:pt modelId="{0975E314-B0F5-4C2B-AECD-9DD63F623742}" type="parTrans" cxnId="{D34924B8-CF4D-4BE1-AD56-E3A26A8C44E9}">
      <dgm:prSet/>
      <dgm:spPr/>
      <dgm:t>
        <a:bodyPr/>
        <a:lstStyle/>
        <a:p>
          <a:endParaRPr lang="en-GB"/>
        </a:p>
      </dgm:t>
    </dgm:pt>
    <dgm:pt modelId="{3F17B514-FC75-44A2-BF01-0A560AF4E255}" type="sibTrans" cxnId="{D34924B8-CF4D-4BE1-AD56-E3A26A8C44E9}">
      <dgm:prSet/>
      <dgm:spPr/>
      <dgm:t>
        <a:bodyPr/>
        <a:lstStyle/>
        <a:p>
          <a:endParaRPr lang="en-GB"/>
        </a:p>
      </dgm:t>
    </dgm:pt>
    <dgm:pt modelId="{77A4D8F6-239A-4DA8-953A-D5023D5CB373}">
      <dgm:prSet phldrT="[Text]"/>
      <dgm:spPr/>
      <dgm:t>
        <a:bodyPr/>
        <a:lstStyle/>
        <a:p>
          <a:r>
            <a:rPr lang="en-US" dirty="0"/>
            <a:t>Manage the traffic</a:t>
          </a:r>
          <a:endParaRPr lang="en-GB" dirty="0"/>
        </a:p>
      </dgm:t>
    </dgm:pt>
    <dgm:pt modelId="{4C248B6C-79EC-4382-912B-0E115A479098}" type="parTrans" cxnId="{565688F6-B269-4EE5-B708-5BB7FEFB2CC6}">
      <dgm:prSet/>
      <dgm:spPr/>
      <dgm:t>
        <a:bodyPr/>
        <a:lstStyle/>
        <a:p>
          <a:endParaRPr lang="en-GB"/>
        </a:p>
      </dgm:t>
    </dgm:pt>
    <dgm:pt modelId="{53D7DD96-2FF4-4BD9-822D-663121131365}" type="sibTrans" cxnId="{565688F6-B269-4EE5-B708-5BB7FEFB2CC6}">
      <dgm:prSet/>
      <dgm:spPr/>
      <dgm:t>
        <a:bodyPr/>
        <a:lstStyle/>
        <a:p>
          <a:endParaRPr lang="en-GB"/>
        </a:p>
      </dgm:t>
    </dgm:pt>
    <dgm:pt modelId="{4F25FB73-0833-4958-BB00-3441112A1505}">
      <dgm:prSet phldrT="[Text]"/>
      <dgm:spPr/>
      <dgm:t>
        <a:bodyPr/>
        <a:lstStyle/>
        <a:p>
          <a:r>
            <a:rPr lang="en-US" dirty="0"/>
            <a:t>Cut hair</a:t>
          </a:r>
          <a:endParaRPr lang="en-GB" dirty="0"/>
        </a:p>
      </dgm:t>
    </dgm:pt>
    <dgm:pt modelId="{67A96D84-E14F-44CC-86A1-7728DB50791D}" type="parTrans" cxnId="{D845EFBE-D941-408A-AB79-865C80D6A856}">
      <dgm:prSet/>
      <dgm:spPr/>
      <dgm:t>
        <a:bodyPr/>
        <a:lstStyle/>
        <a:p>
          <a:endParaRPr lang="en-GB"/>
        </a:p>
      </dgm:t>
    </dgm:pt>
    <dgm:pt modelId="{DCCBC661-B579-49A4-84C6-B5C6722D2301}" type="sibTrans" cxnId="{D845EFBE-D941-408A-AB79-865C80D6A856}">
      <dgm:prSet/>
      <dgm:spPr/>
      <dgm:t>
        <a:bodyPr/>
        <a:lstStyle/>
        <a:p>
          <a:endParaRPr lang="en-GB"/>
        </a:p>
      </dgm:t>
    </dgm:pt>
    <dgm:pt modelId="{757305AF-AD90-414B-8CF0-FA173CF6A453}">
      <dgm:prSet phldrT="[Text]"/>
      <dgm:spPr/>
      <dgm:t>
        <a:bodyPr/>
        <a:lstStyle/>
        <a:p>
          <a:r>
            <a:rPr lang="en-US" dirty="0"/>
            <a:t>Work with computers</a:t>
          </a:r>
          <a:endParaRPr lang="en-GB" dirty="0"/>
        </a:p>
      </dgm:t>
    </dgm:pt>
    <dgm:pt modelId="{3763A1EA-1A9F-47E8-99FC-4062632173D2}" type="parTrans" cxnId="{8FBC8ABA-E17D-4C81-ABBA-D8645924F0C6}">
      <dgm:prSet/>
      <dgm:spPr/>
      <dgm:t>
        <a:bodyPr/>
        <a:lstStyle/>
        <a:p>
          <a:endParaRPr lang="en-GB"/>
        </a:p>
      </dgm:t>
    </dgm:pt>
    <dgm:pt modelId="{917B3725-BD6A-4866-9E8F-B8280F576AD3}" type="sibTrans" cxnId="{8FBC8ABA-E17D-4C81-ABBA-D8645924F0C6}">
      <dgm:prSet/>
      <dgm:spPr/>
      <dgm:t>
        <a:bodyPr/>
        <a:lstStyle/>
        <a:p>
          <a:endParaRPr lang="en-GB"/>
        </a:p>
      </dgm:t>
    </dgm:pt>
    <dgm:pt modelId="{192B7161-5C88-4068-BC89-1AB0DB9B3A46}">
      <dgm:prSet phldrT="[Text]"/>
      <dgm:spPr/>
      <dgm:t>
        <a:bodyPr/>
        <a:lstStyle/>
        <a:p>
          <a:r>
            <a:rPr lang="en-US" dirty="0"/>
            <a:t>Mend cars</a:t>
          </a:r>
          <a:endParaRPr lang="en-GB" dirty="0"/>
        </a:p>
      </dgm:t>
    </dgm:pt>
    <dgm:pt modelId="{8BF4298D-2EEC-479B-A4A9-B758F2A21C4E}" type="parTrans" cxnId="{03AA3548-D896-4E9F-A43F-4D391197BCFA}">
      <dgm:prSet/>
      <dgm:spPr/>
      <dgm:t>
        <a:bodyPr/>
        <a:lstStyle/>
        <a:p>
          <a:endParaRPr lang="en-GB"/>
        </a:p>
      </dgm:t>
    </dgm:pt>
    <dgm:pt modelId="{501A14A7-C688-4E30-AC00-5CE8A9276DD8}" type="sibTrans" cxnId="{03AA3548-D896-4E9F-A43F-4D391197BCFA}">
      <dgm:prSet/>
      <dgm:spPr/>
      <dgm:t>
        <a:bodyPr/>
        <a:lstStyle/>
        <a:p>
          <a:endParaRPr lang="en-GB"/>
        </a:p>
      </dgm:t>
    </dgm:pt>
    <dgm:pt modelId="{7E5FB0C1-AB56-476B-A689-BF51EABD0BD7}" type="pres">
      <dgm:prSet presAssocID="{B854C7B0-6E3E-4830-9F53-3DCCA1EBD2DF}" presName="diagram" presStyleCnt="0">
        <dgm:presLayoutVars>
          <dgm:dir/>
          <dgm:resizeHandles val="exact"/>
        </dgm:presLayoutVars>
      </dgm:prSet>
      <dgm:spPr/>
    </dgm:pt>
    <dgm:pt modelId="{DA3F6641-0306-4BDB-ABB6-E5B97D63BAC4}" type="pres">
      <dgm:prSet presAssocID="{97FDFCE4-2731-4647-A355-6EB27AEEB0E4}" presName="node" presStyleLbl="node1" presStyleIdx="0" presStyleCnt="14">
        <dgm:presLayoutVars>
          <dgm:bulletEnabled val="1"/>
        </dgm:presLayoutVars>
      </dgm:prSet>
      <dgm:spPr/>
    </dgm:pt>
    <dgm:pt modelId="{5ECC7CEE-0AC1-4001-A7FB-EDBC13CAA995}" type="pres">
      <dgm:prSet presAssocID="{0B92DEBD-025B-4F5E-A814-775DBC65B7AD}" presName="sibTrans" presStyleCnt="0"/>
      <dgm:spPr/>
    </dgm:pt>
    <dgm:pt modelId="{F90A0B7E-88D3-4351-AC9E-32E4B5E42839}" type="pres">
      <dgm:prSet presAssocID="{633B4CC1-82F8-4CA9-904A-8475EFBDC663}" presName="node" presStyleLbl="node1" presStyleIdx="1" presStyleCnt="14">
        <dgm:presLayoutVars>
          <dgm:bulletEnabled val="1"/>
        </dgm:presLayoutVars>
      </dgm:prSet>
      <dgm:spPr/>
    </dgm:pt>
    <dgm:pt modelId="{3C7A4B38-A54D-4EB0-B035-BF3408DA1442}" type="pres">
      <dgm:prSet presAssocID="{91559659-D448-4582-B7C6-D1D58BC52F5B}" presName="sibTrans" presStyleCnt="0"/>
      <dgm:spPr/>
    </dgm:pt>
    <dgm:pt modelId="{24F52498-36C6-4A31-87B0-92CE2B8A8384}" type="pres">
      <dgm:prSet presAssocID="{5744F4AC-72DB-4FED-BAF5-0656F6968196}" presName="node" presStyleLbl="node1" presStyleIdx="2" presStyleCnt="14">
        <dgm:presLayoutVars>
          <dgm:bulletEnabled val="1"/>
        </dgm:presLayoutVars>
      </dgm:prSet>
      <dgm:spPr/>
    </dgm:pt>
    <dgm:pt modelId="{EDFE918B-2177-4247-B85B-C41D34341225}" type="pres">
      <dgm:prSet presAssocID="{940370D7-926D-4CB2-9DAA-F6BBBD2665B3}" presName="sibTrans" presStyleCnt="0"/>
      <dgm:spPr/>
    </dgm:pt>
    <dgm:pt modelId="{556D30F2-0351-41BD-BB07-9BE6406EDF33}" type="pres">
      <dgm:prSet presAssocID="{A5E45BE1-778B-47A1-BAC7-FFB741466FCC}" presName="node" presStyleLbl="node1" presStyleIdx="3" presStyleCnt="14">
        <dgm:presLayoutVars>
          <dgm:bulletEnabled val="1"/>
        </dgm:presLayoutVars>
      </dgm:prSet>
      <dgm:spPr/>
    </dgm:pt>
    <dgm:pt modelId="{BD0570B6-0F03-4378-98E4-D691EAF968E2}" type="pres">
      <dgm:prSet presAssocID="{863ED55A-062E-4E6E-8E19-838FAC5F35B1}" presName="sibTrans" presStyleCnt="0"/>
      <dgm:spPr/>
    </dgm:pt>
    <dgm:pt modelId="{8B5AF448-C2CC-4D13-A9A3-457AD5DFA48B}" type="pres">
      <dgm:prSet presAssocID="{3F0EA96A-AA30-4DB9-90E4-CCF603CF827B}" presName="node" presStyleLbl="node1" presStyleIdx="4" presStyleCnt="14">
        <dgm:presLayoutVars>
          <dgm:bulletEnabled val="1"/>
        </dgm:presLayoutVars>
      </dgm:prSet>
      <dgm:spPr/>
    </dgm:pt>
    <dgm:pt modelId="{3AFD9A8F-6F76-4C10-A1FD-2ABF7D26FE02}" type="pres">
      <dgm:prSet presAssocID="{543563C2-0C1A-491C-A5C9-79D55B252787}" presName="sibTrans" presStyleCnt="0"/>
      <dgm:spPr/>
    </dgm:pt>
    <dgm:pt modelId="{B3163EDE-6E06-4478-B459-F70C98EFD98D}" type="pres">
      <dgm:prSet presAssocID="{24DEAB13-E7D3-4AAE-AE53-3F9813145894}" presName="node" presStyleLbl="node1" presStyleIdx="5" presStyleCnt="14">
        <dgm:presLayoutVars>
          <dgm:bulletEnabled val="1"/>
        </dgm:presLayoutVars>
      </dgm:prSet>
      <dgm:spPr/>
    </dgm:pt>
    <dgm:pt modelId="{6963249B-BEE2-4C49-8076-9397EEE0F645}" type="pres">
      <dgm:prSet presAssocID="{450DF896-0358-4C9D-AD41-83B78F2DF06D}" presName="sibTrans" presStyleCnt="0"/>
      <dgm:spPr/>
    </dgm:pt>
    <dgm:pt modelId="{59BE73B1-0FFC-4FC1-97CD-CB5F4AB6D9AD}" type="pres">
      <dgm:prSet presAssocID="{4C821B5F-BE27-43B4-97BD-E8E27CAA1500}" presName="node" presStyleLbl="node1" presStyleIdx="6" presStyleCnt="14">
        <dgm:presLayoutVars>
          <dgm:bulletEnabled val="1"/>
        </dgm:presLayoutVars>
      </dgm:prSet>
      <dgm:spPr/>
    </dgm:pt>
    <dgm:pt modelId="{BDA6CF29-4C31-4215-AC8E-765A5E2144D9}" type="pres">
      <dgm:prSet presAssocID="{3F17B514-FC75-44A2-BF01-0A560AF4E255}" presName="sibTrans" presStyleCnt="0"/>
      <dgm:spPr/>
    </dgm:pt>
    <dgm:pt modelId="{B894CDE0-88BE-4869-9358-8883D6F9C5E6}" type="pres">
      <dgm:prSet presAssocID="{77A4D8F6-239A-4DA8-953A-D5023D5CB373}" presName="node" presStyleLbl="node1" presStyleIdx="7" presStyleCnt="14">
        <dgm:presLayoutVars>
          <dgm:bulletEnabled val="1"/>
        </dgm:presLayoutVars>
      </dgm:prSet>
      <dgm:spPr/>
    </dgm:pt>
    <dgm:pt modelId="{0EAA06B3-8178-428D-A04A-37C9DB04CC62}" type="pres">
      <dgm:prSet presAssocID="{53D7DD96-2FF4-4BD9-822D-663121131365}" presName="sibTrans" presStyleCnt="0"/>
      <dgm:spPr/>
    </dgm:pt>
    <dgm:pt modelId="{E954FDCB-90F1-4517-BB3C-7525451BA918}" type="pres">
      <dgm:prSet presAssocID="{4F25FB73-0833-4958-BB00-3441112A1505}" presName="node" presStyleLbl="node1" presStyleIdx="8" presStyleCnt="14">
        <dgm:presLayoutVars>
          <dgm:bulletEnabled val="1"/>
        </dgm:presLayoutVars>
      </dgm:prSet>
      <dgm:spPr/>
    </dgm:pt>
    <dgm:pt modelId="{F41481C1-06D5-4D1C-9B77-16AA0DD13AE5}" type="pres">
      <dgm:prSet presAssocID="{DCCBC661-B579-49A4-84C6-B5C6722D2301}" presName="sibTrans" presStyleCnt="0"/>
      <dgm:spPr/>
    </dgm:pt>
    <dgm:pt modelId="{486CF892-B4B2-4411-862C-AE84319BB1BA}" type="pres">
      <dgm:prSet presAssocID="{757305AF-AD90-414B-8CF0-FA173CF6A453}" presName="node" presStyleLbl="node1" presStyleIdx="9" presStyleCnt="14">
        <dgm:presLayoutVars>
          <dgm:bulletEnabled val="1"/>
        </dgm:presLayoutVars>
      </dgm:prSet>
      <dgm:spPr/>
    </dgm:pt>
    <dgm:pt modelId="{E94BFA9D-982D-4467-9620-33D3C7505095}" type="pres">
      <dgm:prSet presAssocID="{917B3725-BD6A-4866-9E8F-B8280F576AD3}" presName="sibTrans" presStyleCnt="0"/>
      <dgm:spPr/>
    </dgm:pt>
    <dgm:pt modelId="{AF0C3D3D-56A6-40F0-9D0F-C28F765B2CE3}" type="pres">
      <dgm:prSet presAssocID="{192B7161-5C88-4068-BC89-1AB0DB9B3A46}" presName="node" presStyleLbl="node1" presStyleIdx="10" presStyleCnt="14">
        <dgm:presLayoutVars>
          <dgm:bulletEnabled val="1"/>
        </dgm:presLayoutVars>
      </dgm:prSet>
      <dgm:spPr/>
    </dgm:pt>
    <dgm:pt modelId="{0BBC4825-BE1D-44FD-8B45-FC9B4DAE8DDA}" type="pres">
      <dgm:prSet presAssocID="{501A14A7-C688-4E30-AC00-5CE8A9276DD8}" presName="sibTrans" presStyleCnt="0"/>
      <dgm:spPr/>
    </dgm:pt>
    <dgm:pt modelId="{95D3350B-1B4F-4D7C-A3AE-82A83041A2B3}" type="pres">
      <dgm:prSet presAssocID="{8F685347-8F98-4A42-8C40-F6D62AF6712C}" presName="node" presStyleLbl="node1" presStyleIdx="11" presStyleCnt="14">
        <dgm:presLayoutVars>
          <dgm:bulletEnabled val="1"/>
        </dgm:presLayoutVars>
      </dgm:prSet>
      <dgm:spPr/>
    </dgm:pt>
    <dgm:pt modelId="{E9792882-47C5-47B8-BA30-D5DD69497CCA}" type="pres">
      <dgm:prSet presAssocID="{E2141031-DA3D-4D6C-8EC1-EC8D3AE42915}" presName="sibTrans" presStyleCnt="0"/>
      <dgm:spPr/>
    </dgm:pt>
    <dgm:pt modelId="{22063F88-F552-4602-9A43-262EE51709E2}" type="pres">
      <dgm:prSet presAssocID="{F25DE6CE-F81B-460E-BD5C-6586B7F32CBB}" presName="node" presStyleLbl="node1" presStyleIdx="12" presStyleCnt="14">
        <dgm:presLayoutVars>
          <dgm:bulletEnabled val="1"/>
        </dgm:presLayoutVars>
      </dgm:prSet>
      <dgm:spPr/>
    </dgm:pt>
    <dgm:pt modelId="{8A8B62E2-7009-4C2E-A6EF-5D9F99A58129}" type="pres">
      <dgm:prSet presAssocID="{D7BA9CBD-1FCF-4AAB-80E1-5C49C46BA540}" presName="sibTrans" presStyleCnt="0"/>
      <dgm:spPr/>
    </dgm:pt>
    <dgm:pt modelId="{555D8B0F-B10A-426E-AF55-282E05DF169F}" type="pres">
      <dgm:prSet presAssocID="{E2B1FE4E-9882-4A6A-AF92-974797F346B4}" presName="node" presStyleLbl="node1" presStyleIdx="13" presStyleCnt="14">
        <dgm:presLayoutVars>
          <dgm:bulletEnabled val="1"/>
        </dgm:presLayoutVars>
      </dgm:prSet>
      <dgm:spPr/>
    </dgm:pt>
  </dgm:ptLst>
  <dgm:cxnLst>
    <dgm:cxn modelId="{E8628201-7C33-4404-B431-FF3D64703F43}" type="presOf" srcId="{4C821B5F-BE27-43B4-97BD-E8E27CAA1500}" destId="{59BE73B1-0FFC-4FC1-97CD-CB5F4AB6D9AD}" srcOrd="0" destOrd="0" presId="urn:microsoft.com/office/officeart/2005/8/layout/default"/>
    <dgm:cxn modelId="{9CBADC18-3AFE-40D7-B781-D87ECE90C82B}" type="presOf" srcId="{B854C7B0-6E3E-4830-9F53-3DCCA1EBD2DF}" destId="{7E5FB0C1-AB56-476B-A689-BF51EABD0BD7}" srcOrd="0" destOrd="0" presId="urn:microsoft.com/office/officeart/2005/8/layout/default"/>
    <dgm:cxn modelId="{C05E0C19-E6F4-4668-ADB3-F20C821A06FC}" type="presOf" srcId="{A5E45BE1-778B-47A1-BAC7-FFB741466FCC}" destId="{556D30F2-0351-41BD-BB07-9BE6406EDF33}" srcOrd="0" destOrd="0" presId="urn:microsoft.com/office/officeart/2005/8/layout/default"/>
    <dgm:cxn modelId="{A23BE01A-8061-4C23-ABF0-B37DA72DFE42}" type="presOf" srcId="{77A4D8F6-239A-4DA8-953A-D5023D5CB373}" destId="{B894CDE0-88BE-4869-9358-8883D6F9C5E6}" srcOrd="0" destOrd="0" presId="urn:microsoft.com/office/officeart/2005/8/layout/default"/>
    <dgm:cxn modelId="{0F3B075B-B1FD-4750-ABCF-EAF7FD39D045}" srcId="{B854C7B0-6E3E-4830-9F53-3DCCA1EBD2DF}" destId="{E2B1FE4E-9882-4A6A-AF92-974797F346B4}" srcOrd="13" destOrd="0" parTransId="{6B891653-54FE-4295-BE27-13CED833376A}" sibTransId="{1B684A98-D905-4BB8-AF09-A1437CBE2FA7}"/>
    <dgm:cxn modelId="{6A4CBD63-BDAC-4224-B884-D91DBF120729}" srcId="{B854C7B0-6E3E-4830-9F53-3DCCA1EBD2DF}" destId="{5744F4AC-72DB-4FED-BAF5-0656F6968196}" srcOrd="2" destOrd="0" parTransId="{68904909-A9E3-4765-BAFA-C6251379867F}" sibTransId="{940370D7-926D-4CB2-9DAA-F6BBBD2665B3}"/>
    <dgm:cxn modelId="{88C7C247-7C19-4965-A49B-DE1E10684361}" type="presOf" srcId="{633B4CC1-82F8-4CA9-904A-8475EFBDC663}" destId="{F90A0B7E-88D3-4351-AC9E-32E4B5E42839}" srcOrd="0" destOrd="0" presId="urn:microsoft.com/office/officeart/2005/8/layout/default"/>
    <dgm:cxn modelId="{03AA3548-D896-4E9F-A43F-4D391197BCFA}" srcId="{B854C7B0-6E3E-4830-9F53-3DCCA1EBD2DF}" destId="{192B7161-5C88-4068-BC89-1AB0DB9B3A46}" srcOrd="10" destOrd="0" parTransId="{8BF4298D-2EEC-479B-A4A9-B758F2A21C4E}" sibTransId="{501A14A7-C688-4E30-AC00-5CE8A9276DD8}"/>
    <dgm:cxn modelId="{45079D48-F179-4E5D-BB65-F594B2E49024}" type="presOf" srcId="{192B7161-5C88-4068-BC89-1AB0DB9B3A46}" destId="{AF0C3D3D-56A6-40F0-9D0F-C28F765B2CE3}" srcOrd="0" destOrd="0" presId="urn:microsoft.com/office/officeart/2005/8/layout/default"/>
    <dgm:cxn modelId="{75B4FA4C-EDF9-4845-9D1D-C4FD3AA99AEE}" srcId="{B854C7B0-6E3E-4830-9F53-3DCCA1EBD2DF}" destId="{A5E45BE1-778B-47A1-BAC7-FFB741466FCC}" srcOrd="3" destOrd="0" parTransId="{5F893851-F12C-44C2-B9F6-7D5A2E5853C9}" sibTransId="{863ED55A-062E-4E6E-8E19-838FAC5F35B1}"/>
    <dgm:cxn modelId="{EECA4478-3332-4B8F-BA41-CF61E431E3E9}" type="presOf" srcId="{97FDFCE4-2731-4647-A355-6EB27AEEB0E4}" destId="{DA3F6641-0306-4BDB-ABB6-E5B97D63BAC4}" srcOrd="0" destOrd="0" presId="urn:microsoft.com/office/officeart/2005/8/layout/default"/>
    <dgm:cxn modelId="{FD47A079-7044-4112-9D00-790E11B6FDD6}" type="presOf" srcId="{24DEAB13-E7D3-4AAE-AE53-3F9813145894}" destId="{B3163EDE-6E06-4478-B459-F70C98EFD98D}" srcOrd="0" destOrd="0" presId="urn:microsoft.com/office/officeart/2005/8/layout/default"/>
    <dgm:cxn modelId="{A4BB6D7A-E97D-4C31-94C9-2D1CFBAE6ED6}" srcId="{B854C7B0-6E3E-4830-9F53-3DCCA1EBD2DF}" destId="{633B4CC1-82F8-4CA9-904A-8475EFBDC663}" srcOrd="1" destOrd="0" parTransId="{30B746D1-FD77-4A0C-9929-6C3793C2225E}" sibTransId="{91559659-D448-4582-B7C6-D1D58BC52F5B}"/>
    <dgm:cxn modelId="{8CE03D8D-00D5-4E00-96E3-B0E9C16B3C21}" type="presOf" srcId="{4F25FB73-0833-4958-BB00-3441112A1505}" destId="{E954FDCB-90F1-4517-BB3C-7525451BA918}" srcOrd="0" destOrd="0" presId="urn:microsoft.com/office/officeart/2005/8/layout/default"/>
    <dgm:cxn modelId="{C5A5849C-7BE0-4C35-9BD0-84D4B8472808}" srcId="{B854C7B0-6E3E-4830-9F53-3DCCA1EBD2DF}" destId="{97FDFCE4-2731-4647-A355-6EB27AEEB0E4}" srcOrd="0" destOrd="0" parTransId="{E2A3B3C4-4BCF-461B-92E2-55B6A1BD0BBC}" sibTransId="{0B92DEBD-025B-4F5E-A814-775DBC65B7AD}"/>
    <dgm:cxn modelId="{9A6828AF-EBBC-43E1-8403-4B2AD7624ABA}" srcId="{B854C7B0-6E3E-4830-9F53-3DCCA1EBD2DF}" destId="{3F0EA96A-AA30-4DB9-90E4-CCF603CF827B}" srcOrd="4" destOrd="0" parTransId="{D0B40039-056A-4571-94E6-71154B03C82F}" sibTransId="{543563C2-0C1A-491C-A5C9-79D55B252787}"/>
    <dgm:cxn modelId="{8668CCB4-6448-4B24-A5E0-3F3F34276E4F}" srcId="{B854C7B0-6E3E-4830-9F53-3DCCA1EBD2DF}" destId="{8F685347-8F98-4A42-8C40-F6D62AF6712C}" srcOrd="11" destOrd="0" parTransId="{B58CB6BB-8999-4FCF-B192-09EB957A8169}" sibTransId="{E2141031-DA3D-4D6C-8EC1-EC8D3AE42915}"/>
    <dgm:cxn modelId="{D34924B8-CF4D-4BE1-AD56-E3A26A8C44E9}" srcId="{B854C7B0-6E3E-4830-9F53-3DCCA1EBD2DF}" destId="{4C821B5F-BE27-43B4-97BD-E8E27CAA1500}" srcOrd="6" destOrd="0" parTransId="{0975E314-B0F5-4C2B-AECD-9DD63F623742}" sibTransId="{3F17B514-FC75-44A2-BF01-0A560AF4E255}"/>
    <dgm:cxn modelId="{BAF524BA-7BF9-4695-BD61-F0F3E8CFA78D}" type="presOf" srcId="{E2B1FE4E-9882-4A6A-AF92-974797F346B4}" destId="{555D8B0F-B10A-426E-AF55-282E05DF169F}" srcOrd="0" destOrd="0" presId="urn:microsoft.com/office/officeart/2005/8/layout/default"/>
    <dgm:cxn modelId="{8FBC8ABA-E17D-4C81-ABBA-D8645924F0C6}" srcId="{B854C7B0-6E3E-4830-9F53-3DCCA1EBD2DF}" destId="{757305AF-AD90-414B-8CF0-FA173CF6A453}" srcOrd="9" destOrd="0" parTransId="{3763A1EA-1A9F-47E8-99FC-4062632173D2}" sibTransId="{917B3725-BD6A-4866-9E8F-B8280F576AD3}"/>
    <dgm:cxn modelId="{D845EFBE-D941-408A-AB79-865C80D6A856}" srcId="{B854C7B0-6E3E-4830-9F53-3DCCA1EBD2DF}" destId="{4F25FB73-0833-4958-BB00-3441112A1505}" srcOrd="8" destOrd="0" parTransId="{67A96D84-E14F-44CC-86A1-7728DB50791D}" sibTransId="{DCCBC661-B579-49A4-84C6-B5C6722D2301}"/>
    <dgm:cxn modelId="{47FB5BCE-EB06-42CE-BF54-6A83F14313D2}" type="presOf" srcId="{3F0EA96A-AA30-4DB9-90E4-CCF603CF827B}" destId="{8B5AF448-C2CC-4D13-A9A3-457AD5DFA48B}" srcOrd="0" destOrd="0" presId="urn:microsoft.com/office/officeart/2005/8/layout/default"/>
    <dgm:cxn modelId="{A902B6D1-A9A0-4454-B5BE-E3BB95D905EB}" type="presOf" srcId="{8F685347-8F98-4A42-8C40-F6D62AF6712C}" destId="{95D3350B-1B4F-4D7C-A3AE-82A83041A2B3}" srcOrd="0" destOrd="0" presId="urn:microsoft.com/office/officeart/2005/8/layout/default"/>
    <dgm:cxn modelId="{A07A6BD5-BB0D-4BCE-AC59-982D7740E8DD}" srcId="{B854C7B0-6E3E-4830-9F53-3DCCA1EBD2DF}" destId="{F25DE6CE-F81B-460E-BD5C-6586B7F32CBB}" srcOrd="12" destOrd="0" parTransId="{809D063F-0136-402B-8DA2-9F78ECCD04DA}" sibTransId="{D7BA9CBD-1FCF-4AAB-80E1-5C49C46BA540}"/>
    <dgm:cxn modelId="{AC52C3DC-23CB-4978-8713-CE2130B8CB7D}" type="presOf" srcId="{757305AF-AD90-414B-8CF0-FA173CF6A453}" destId="{486CF892-B4B2-4411-862C-AE84319BB1BA}" srcOrd="0" destOrd="0" presId="urn:microsoft.com/office/officeart/2005/8/layout/default"/>
    <dgm:cxn modelId="{486ADAE1-62BD-474B-9843-02282944A80F}" type="presOf" srcId="{5744F4AC-72DB-4FED-BAF5-0656F6968196}" destId="{24F52498-36C6-4A31-87B0-92CE2B8A8384}" srcOrd="0" destOrd="0" presId="urn:microsoft.com/office/officeart/2005/8/layout/default"/>
    <dgm:cxn modelId="{CB1F32E8-8879-46D8-A315-FEEAAD4EB863}" srcId="{B854C7B0-6E3E-4830-9F53-3DCCA1EBD2DF}" destId="{24DEAB13-E7D3-4AAE-AE53-3F9813145894}" srcOrd="5" destOrd="0" parTransId="{D4B0451F-C4A4-4623-95C1-018D8F7ED290}" sibTransId="{450DF896-0358-4C9D-AD41-83B78F2DF06D}"/>
    <dgm:cxn modelId="{565688F6-B269-4EE5-B708-5BB7FEFB2CC6}" srcId="{B854C7B0-6E3E-4830-9F53-3DCCA1EBD2DF}" destId="{77A4D8F6-239A-4DA8-953A-D5023D5CB373}" srcOrd="7" destOrd="0" parTransId="{4C248B6C-79EC-4382-912B-0E115A479098}" sibTransId="{53D7DD96-2FF4-4BD9-822D-663121131365}"/>
    <dgm:cxn modelId="{2114C4FA-ACF6-4676-AD73-8B07E801626C}" type="presOf" srcId="{F25DE6CE-F81B-460E-BD5C-6586B7F32CBB}" destId="{22063F88-F552-4602-9A43-262EE51709E2}" srcOrd="0" destOrd="0" presId="urn:microsoft.com/office/officeart/2005/8/layout/default"/>
    <dgm:cxn modelId="{84CD454E-AD19-41A7-B919-F498713F303E}" type="presParOf" srcId="{7E5FB0C1-AB56-476B-A689-BF51EABD0BD7}" destId="{DA3F6641-0306-4BDB-ABB6-E5B97D63BAC4}" srcOrd="0" destOrd="0" presId="urn:microsoft.com/office/officeart/2005/8/layout/default"/>
    <dgm:cxn modelId="{53BC2085-E366-48CB-A63D-9AC9A68C4051}" type="presParOf" srcId="{7E5FB0C1-AB56-476B-A689-BF51EABD0BD7}" destId="{5ECC7CEE-0AC1-4001-A7FB-EDBC13CAA995}" srcOrd="1" destOrd="0" presId="urn:microsoft.com/office/officeart/2005/8/layout/default"/>
    <dgm:cxn modelId="{5E603A57-3804-4BF0-BED6-6675CB7C0FE1}" type="presParOf" srcId="{7E5FB0C1-AB56-476B-A689-BF51EABD0BD7}" destId="{F90A0B7E-88D3-4351-AC9E-32E4B5E42839}" srcOrd="2" destOrd="0" presId="urn:microsoft.com/office/officeart/2005/8/layout/default"/>
    <dgm:cxn modelId="{D4C471E8-C86D-449B-82D4-04D7467A92F7}" type="presParOf" srcId="{7E5FB0C1-AB56-476B-A689-BF51EABD0BD7}" destId="{3C7A4B38-A54D-4EB0-B035-BF3408DA1442}" srcOrd="3" destOrd="0" presId="urn:microsoft.com/office/officeart/2005/8/layout/default"/>
    <dgm:cxn modelId="{104D3C5A-258A-49E5-8AE6-58D43AAD9CE8}" type="presParOf" srcId="{7E5FB0C1-AB56-476B-A689-BF51EABD0BD7}" destId="{24F52498-36C6-4A31-87B0-92CE2B8A8384}" srcOrd="4" destOrd="0" presId="urn:microsoft.com/office/officeart/2005/8/layout/default"/>
    <dgm:cxn modelId="{3575D7CF-0098-409E-9658-640FAF16FE5A}" type="presParOf" srcId="{7E5FB0C1-AB56-476B-A689-BF51EABD0BD7}" destId="{EDFE918B-2177-4247-B85B-C41D34341225}" srcOrd="5" destOrd="0" presId="urn:microsoft.com/office/officeart/2005/8/layout/default"/>
    <dgm:cxn modelId="{BD5A30A1-CF00-420D-9D8B-A87D784CA2F7}" type="presParOf" srcId="{7E5FB0C1-AB56-476B-A689-BF51EABD0BD7}" destId="{556D30F2-0351-41BD-BB07-9BE6406EDF33}" srcOrd="6" destOrd="0" presId="urn:microsoft.com/office/officeart/2005/8/layout/default"/>
    <dgm:cxn modelId="{FFBA6408-245B-49C8-AAD1-12049EFAFE1A}" type="presParOf" srcId="{7E5FB0C1-AB56-476B-A689-BF51EABD0BD7}" destId="{BD0570B6-0F03-4378-98E4-D691EAF968E2}" srcOrd="7" destOrd="0" presId="urn:microsoft.com/office/officeart/2005/8/layout/default"/>
    <dgm:cxn modelId="{7C46C488-17CB-463A-9AE0-03110CDAE4EA}" type="presParOf" srcId="{7E5FB0C1-AB56-476B-A689-BF51EABD0BD7}" destId="{8B5AF448-C2CC-4D13-A9A3-457AD5DFA48B}" srcOrd="8" destOrd="0" presId="urn:microsoft.com/office/officeart/2005/8/layout/default"/>
    <dgm:cxn modelId="{CAD53F2E-BF1C-4CFA-B93E-06F6DD5AD544}" type="presParOf" srcId="{7E5FB0C1-AB56-476B-A689-BF51EABD0BD7}" destId="{3AFD9A8F-6F76-4C10-A1FD-2ABF7D26FE02}" srcOrd="9" destOrd="0" presId="urn:microsoft.com/office/officeart/2005/8/layout/default"/>
    <dgm:cxn modelId="{FC901993-1EDF-4753-8956-4FADF0205B02}" type="presParOf" srcId="{7E5FB0C1-AB56-476B-A689-BF51EABD0BD7}" destId="{B3163EDE-6E06-4478-B459-F70C98EFD98D}" srcOrd="10" destOrd="0" presId="urn:microsoft.com/office/officeart/2005/8/layout/default"/>
    <dgm:cxn modelId="{6DA10979-59E7-4818-A340-EB62D3407D38}" type="presParOf" srcId="{7E5FB0C1-AB56-476B-A689-BF51EABD0BD7}" destId="{6963249B-BEE2-4C49-8076-9397EEE0F645}" srcOrd="11" destOrd="0" presId="urn:microsoft.com/office/officeart/2005/8/layout/default"/>
    <dgm:cxn modelId="{D59F3A94-1C0C-4338-A911-11EEB5C94475}" type="presParOf" srcId="{7E5FB0C1-AB56-476B-A689-BF51EABD0BD7}" destId="{59BE73B1-0FFC-4FC1-97CD-CB5F4AB6D9AD}" srcOrd="12" destOrd="0" presId="urn:microsoft.com/office/officeart/2005/8/layout/default"/>
    <dgm:cxn modelId="{AE19587D-9B0F-4C26-BFEC-661EC992956F}" type="presParOf" srcId="{7E5FB0C1-AB56-476B-A689-BF51EABD0BD7}" destId="{BDA6CF29-4C31-4215-AC8E-765A5E2144D9}" srcOrd="13" destOrd="0" presId="urn:microsoft.com/office/officeart/2005/8/layout/default"/>
    <dgm:cxn modelId="{CA86CA49-1DD2-40E1-B275-C6A013218FF4}" type="presParOf" srcId="{7E5FB0C1-AB56-476B-A689-BF51EABD0BD7}" destId="{B894CDE0-88BE-4869-9358-8883D6F9C5E6}" srcOrd="14" destOrd="0" presId="urn:microsoft.com/office/officeart/2005/8/layout/default"/>
    <dgm:cxn modelId="{7E619103-7892-45E0-B687-FA0BBA6A77A8}" type="presParOf" srcId="{7E5FB0C1-AB56-476B-A689-BF51EABD0BD7}" destId="{0EAA06B3-8178-428D-A04A-37C9DB04CC62}" srcOrd="15" destOrd="0" presId="urn:microsoft.com/office/officeart/2005/8/layout/default"/>
    <dgm:cxn modelId="{7B667450-09C9-4832-AD01-AD3439501F63}" type="presParOf" srcId="{7E5FB0C1-AB56-476B-A689-BF51EABD0BD7}" destId="{E954FDCB-90F1-4517-BB3C-7525451BA918}" srcOrd="16" destOrd="0" presId="urn:microsoft.com/office/officeart/2005/8/layout/default"/>
    <dgm:cxn modelId="{85AB60E5-A817-4BEB-849E-68B602C4DA09}" type="presParOf" srcId="{7E5FB0C1-AB56-476B-A689-BF51EABD0BD7}" destId="{F41481C1-06D5-4D1C-9B77-16AA0DD13AE5}" srcOrd="17" destOrd="0" presId="urn:microsoft.com/office/officeart/2005/8/layout/default"/>
    <dgm:cxn modelId="{5FFC4818-DD0A-4DB3-8F92-3DA1FBFF4AE9}" type="presParOf" srcId="{7E5FB0C1-AB56-476B-A689-BF51EABD0BD7}" destId="{486CF892-B4B2-4411-862C-AE84319BB1BA}" srcOrd="18" destOrd="0" presId="urn:microsoft.com/office/officeart/2005/8/layout/default"/>
    <dgm:cxn modelId="{B8A66A26-8E13-4A02-A2DE-22CBD9EB8495}" type="presParOf" srcId="{7E5FB0C1-AB56-476B-A689-BF51EABD0BD7}" destId="{E94BFA9D-982D-4467-9620-33D3C7505095}" srcOrd="19" destOrd="0" presId="urn:microsoft.com/office/officeart/2005/8/layout/default"/>
    <dgm:cxn modelId="{CB4DC08A-246B-494A-B738-B95A18B7530B}" type="presParOf" srcId="{7E5FB0C1-AB56-476B-A689-BF51EABD0BD7}" destId="{AF0C3D3D-56A6-40F0-9D0F-C28F765B2CE3}" srcOrd="20" destOrd="0" presId="urn:microsoft.com/office/officeart/2005/8/layout/default"/>
    <dgm:cxn modelId="{A72A32B4-F9AF-413E-9E06-653CBD6A9EE4}" type="presParOf" srcId="{7E5FB0C1-AB56-476B-A689-BF51EABD0BD7}" destId="{0BBC4825-BE1D-44FD-8B45-FC9B4DAE8DDA}" srcOrd="21" destOrd="0" presId="urn:microsoft.com/office/officeart/2005/8/layout/default"/>
    <dgm:cxn modelId="{1FCEA719-5F45-48C7-B6F8-53D8D974AC7B}" type="presParOf" srcId="{7E5FB0C1-AB56-476B-A689-BF51EABD0BD7}" destId="{95D3350B-1B4F-4D7C-A3AE-82A83041A2B3}" srcOrd="22" destOrd="0" presId="urn:microsoft.com/office/officeart/2005/8/layout/default"/>
    <dgm:cxn modelId="{B6BD3DDA-FC12-4468-A410-7A2AF920F551}" type="presParOf" srcId="{7E5FB0C1-AB56-476B-A689-BF51EABD0BD7}" destId="{E9792882-47C5-47B8-BA30-D5DD69497CCA}" srcOrd="23" destOrd="0" presId="urn:microsoft.com/office/officeart/2005/8/layout/default"/>
    <dgm:cxn modelId="{4540385E-AD08-4314-BC83-4ABF9BC59C34}" type="presParOf" srcId="{7E5FB0C1-AB56-476B-A689-BF51EABD0BD7}" destId="{22063F88-F552-4602-9A43-262EE51709E2}" srcOrd="24" destOrd="0" presId="urn:microsoft.com/office/officeart/2005/8/layout/default"/>
    <dgm:cxn modelId="{A3599623-DEF3-4292-BF36-41A04C85A1E4}" type="presParOf" srcId="{7E5FB0C1-AB56-476B-A689-BF51EABD0BD7}" destId="{8A8B62E2-7009-4C2E-A6EF-5D9F99A58129}" srcOrd="25" destOrd="0" presId="urn:microsoft.com/office/officeart/2005/8/layout/default"/>
    <dgm:cxn modelId="{F7BB6C2A-8051-4DFB-BC86-6EB9EC7EED9B}" type="presParOf" srcId="{7E5FB0C1-AB56-476B-A689-BF51EABD0BD7}" destId="{555D8B0F-B10A-426E-AF55-282E05DF169F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9549C-3858-402E-831D-031DEF2C0786}">
      <dsp:nvSpPr>
        <dsp:cNvPr id="0" name=""/>
        <dsp:cNvSpPr/>
      </dsp:nvSpPr>
      <dsp:spPr>
        <a:xfrm>
          <a:off x="1283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 </a:t>
          </a:r>
          <a:r>
            <a:rPr lang="en-US" sz="1900" kern="1200" dirty="0" err="1"/>
            <a:t>grúa</a:t>
          </a:r>
          <a:endParaRPr lang="en-GB" sz="1900" kern="1200" dirty="0"/>
        </a:p>
      </dsp:txBody>
      <dsp:txXfrm>
        <a:off x="1283" y="558279"/>
        <a:ext cx="1617389" cy="970433"/>
      </dsp:txXfrm>
    </dsp:sp>
    <dsp:sp modelId="{4E97B8F6-A44F-42E8-84D8-2B0FCBC0FA21}">
      <dsp:nvSpPr>
        <dsp:cNvPr id="0" name=""/>
        <dsp:cNvSpPr/>
      </dsp:nvSpPr>
      <dsp:spPr>
        <a:xfrm>
          <a:off x="1780412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Corte</a:t>
          </a:r>
          <a:endParaRPr lang="en-GB" sz="1900" kern="1200" dirty="0"/>
        </a:p>
      </dsp:txBody>
      <dsp:txXfrm>
        <a:off x="1780412" y="558279"/>
        <a:ext cx="1617389" cy="970433"/>
      </dsp:txXfrm>
    </dsp:sp>
    <dsp:sp modelId="{E2FEC15F-29D8-4005-AA93-EC39B5F4472F}">
      <dsp:nvSpPr>
        <dsp:cNvPr id="0" name=""/>
        <dsp:cNvSpPr/>
      </dsp:nvSpPr>
      <dsp:spPr>
        <a:xfrm>
          <a:off x="3559540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Moldeado</a:t>
          </a:r>
          <a:endParaRPr lang="en-GB" sz="1900" kern="1200" dirty="0"/>
        </a:p>
      </dsp:txBody>
      <dsp:txXfrm>
        <a:off x="3559540" y="558279"/>
        <a:ext cx="1617389" cy="970433"/>
      </dsp:txXfrm>
    </dsp:sp>
    <dsp:sp modelId="{8C9B88DE-25FD-47EF-BAFC-A84817266A3B}">
      <dsp:nvSpPr>
        <dsp:cNvPr id="0" name=""/>
        <dsp:cNvSpPr/>
      </dsp:nvSpPr>
      <dsp:spPr>
        <a:xfrm>
          <a:off x="5338669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Cojo</a:t>
          </a:r>
          <a:r>
            <a:rPr lang="en-US" sz="1900" kern="1200" dirty="0"/>
            <a:t> </a:t>
          </a:r>
          <a:r>
            <a:rPr lang="en-US" sz="1900" kern="1200" dirty="0" err="1"/>
            <a:t>los</a:t>
          </a:r>
          <a:r>
            <a:rPr lang="en-US" sz="1900" kern="1200" dirty="0"/>
            <a:t> </a:t>
          </a:r>
          <a:r>
            <a:rPr lang="en-US" sz="1900" kern="1200" dirty="0" err="1"/>
            <a:t>materiales</a:t>
          </a:r>
          <a:endParaRPr lang="en-GB" sz="1900" kern="1200" dirty="0"/>
        </a:p>
      </dsp:txBody>
      <dsp:txXfrm>
        <a:off x="5338669" y="558279"/>
        <a:ext cx="1617389" cy="970433"/>
      </dsp:txXfrm>
    </dsp:sp>
    <dsp:sp modelId="{C4F93889-9E04-42ED-8C3A-E4390E244FC1}">
      <dsp:nvSpPr>
        <dsp:cNvPr id="0" name=""/>
        <dsp:cNvSpPr/>
      </dsp:nvSpPr>
      <dsp:spPr>
        <a:xfrm>
          <a:off x="7117798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Recibir</a:t>
          </a:r>
          <a:r>
            <a:rPr lang="en-US" sz="1900" kern="1200" dirty="0"/>
            <a:t> a las </a:t>
          </a:r>
          <a:r>
            <a:rPr lang="en-US" sz="1900" kern="1200" dirty="0" err="1"/>
            <a:t>señoras</a:t>
          </a:r>
          <a:endParaRPr lang="en-GB" sz="1900" kern="1200" dirty="0"/>
        </a:p>
      </dsp:txBody>
      <dsp:txXfrm>
        <a:off x="7117798" y="558279"/>
        <a:ext cx="1617389" cy="970433"/>
      </dsp:txXfrm>
    </dsp:sp>
    <dsp:sp modelId="{23577DE0-18D0-4B21-9C24-ED5A0A334D7B}">
      <dsp:nvSpPr>
        <dsp:cNvPr id="0" name=""/>
        <dsp:cNvSpPr/>
      </dsp:nvSpPr>
      <dsp:spPr>
        <a:xfrm>
          <a:off x="8896926" y="558279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Arreglar</a:t>
          </a:r>
          <a:r>
            <a:rPr lang="en-US" sz="1900" kern="1200" dirty="0"/>
            <a:t> </a:t>
          </a:r>
          <a:r>
            <a:rPr lang="en-US" sz="1900" kern="1200" dirty="0" err="1"/>
            <a:t>coches</a:t>
          </a:r>
          <a:endParaRPr lang="en-GB" sz="1900" kern="1200" dirty="0"/>
        </a:p>
      </dsp:txBody>
      <dsp:txXfrm>
        <a:off x="8896926" y="558279"/>
        <a:ext cx="1617389" cy="970433"/>
      </dsp:txXfrm>
    </dsp:sp>
    <dsp:sp modelId="{848A43E3-A3A0-4D65-82B3-446A427E4D15}">
      <dsp:nvSpPr>
        <dsp:cNvPr id="0" name=""/>
        <dsp:cNvSpPr/>
      </dsp:nvSpPr>
      <dsp:spPr>
        <a:xfrm>
          <a:off x="1283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Una </a:t>
          </a:r>
          <a:r>
            <a:rPr lang="en-US" sz="1900" kern="1200" dirty="0" err="1"/>
            <a:t>avería</a:t>
          </a:r>
          <a:endParaRPr lang="en-GB" sz="1900" kern="1200" dirty="0"/>
        </a:p>
      </dsp:txBody>
      <dsp:txXfrm>
        <a:off x="1283" y="1690452"/>
        <a:ext cx="1617389" cy="970433"/>
      </dsp:txXfrm>
    </dsp:sp>
    <dsp:sp modelId="{DEF5D511-44F8-4A20-852E-A2B404000E6E}">
      <dsp:nvSpPr>
        <dsp:cNvPr id="0" name=""/>
        <dsp:cNvSpPr/>
      </dsp:nvSpPr>
      <dsp:spPr>
        <a:xfrm>
          <a:off x="1780412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Lavado</a:t>
          </a:r>
          <a:r>
            <a:rPr lang="en-US" sz="1900" kern="1200" dirty="0"/>
            <a:t> de </a:t>
          </a:r>
          <a:r>
            <a:rPr lang="en-US" sz="1900" kern="1200" dirty="0" err="1"/>
            <a:t>cabello</a:t>
          </a:r>
          <a:endParaRPr lang="en-GB" sz="1900" kern="1200" dirty="0"/>
        </a:p>
      </dsp:txBody>
      <dsp:txXfrm>
        <a:off x="1780412" y="1690452"/>
        <a:ext cx="1617389" cy="970433"/>
      </dsp:txXfrm>
    </dsp:sp>
    <dsp:sp modelId="{F83058F0-4DAD-480E-AEF0-9573A639D96F}">
      <dsp:nvSpPr>
        <dsp:cNvPr id="0" name=""/>
        <dsp:cNvSpPr/>
      </dsp:nvSpPr>
      <dsp:spPr>
        <a:xfrm>
          <a:off x="3559540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Tinte</a:t>
          </a:r>
          <a:endParaRPr lang="en-GB" sz="1900" kern="1200" dirty="0"/>
        </a:p>
      </dsp:txBody>
      <dsp:txXfrm>
        <a:off x="3559540" y="1690452"/>
        <a:ext cx="1617389" cy="970433"/>
      </dsp:txXfrm>
    </dsp:sp>
    <dsp:sp modelId="{F3CCA267-4EE8-4336-831E-4DF2EB917FF6}">
      <dsp:nvSpPr>
        <dsp:cNvPr id="0" name=""/>
        <dsp:cNvSpPr/>
      </dsp:nvSpPr>
      <dsp:spPr>
        <a:xfrm>
          <a:off x="5338669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Secado</a:t>
          </a:r>
          <a:r>
            <a:rPr lang="en-US" sz="1900" kern="1200" dirty="0"/>
            <a:t> de </a:t>
          </a:r>
          <a:r>
            <a:rPr lang="en-US" sz="1900" kern="1200" dirty="0" err="1"/>
            <a:t>cabello</a:t>
          </a:r>
          <a:endParaRPr lang="en-GB" sz="1900" kern="1200" dirty="0"/>
        </a:p>
      </dsp:txBody>
      <dsp:txXfrm>
        <a:off x="5338669" y="1690452"/>
        <a:ext cx="1617389" cy="970433"/>
      </dsp:txXfrm>
    </dsp:sp>
    <dsp:sp modelId="{18C82494-9A9C-4B9A-ACC6-BF38F9BF8ADC}">
      <dsp:nvSpPr>
        <dsp:cNvPr id="0" name=""/>
        <dsp:cNvSpPr/>
      </dsp:nvSpPr>
      <dsp:spPr>
        <a:xfrm>
          <a:off x="7117798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Ladrillos</a:t>
          </a:r>
          <a:endParaRPr lang="en-GB" sz="1900" kern="1200" dirty="0"/>
        </a:p>
      </dsp:txBody>
      <dsp:txXfrm>
        <a:off x="7117798" y="1690452"/>
        <a:ext cx="1617389" cy="970433"/>
      </dsp:txXfrm>
    </dsp:sp>
    <dsp:sp modelId="{995ABE6F-0D76-40E5-B98C-FDE7190D4E27}">
      <dsp:nvSpPr>
        <dsp:cNvPr id="0" name=""/>
        <dsp:cNvSpPr/>
      </dsp:nvSpPr>
      <dsp:spPr>
        <a:xfrm>
          <a:off x="8896926" y="1690452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Uralitas</a:t>
          </a:r>
          <a:endParaRPr lang="en-GB" sz="1900" kern="1200" dirty="0"/>
        </a:p>
      </dsp:txBody>
      <dsp:txXfrm>
        <a:off x="8896926" y="1690452"/>
        <a:ext cx="1617389" cy="970433"/>
      </dsp:txXfrm>
    </dsp:sp>
    <dsp:sp modelId="{8F52557D-92ED-41FE-8D11-552AFD1629F3}">
      <dsp:nvSpPr>
        <dsp:cNvPr id="0" name=""/>
        <dsp:cNvSpPr/>
      </dsp:nvSpPr>
      <dsp:spPr>
        <a:xfrm>
          <a:off x="1283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Las pongo </a:t>
          </a:r>
          <a:r>
            <a:rPr lang="en-US" sz="1900" kern="1200" dirty="0" err="1"/>
            <a:t>en</a:t>
          </a:r>
          <a:r>
            <a:rPr lang="en-US" sz="1900" kern="1200" dirty="0"/>
            <a:t> </a:t>
          </a:r>
          <a:r>
            <a:rPr lang="en-US" sz="1900" kern="1200" dirty="0" err="1"/>
            <a:t>el</a:t>
          </a:r>
          <a:r>
            <a:rPr lang="en-US" sz="1900" kern="1200" dirty="0"/>
            <a:t> camion</a:t>
          </a:r>
          <a:endParaRPr lang="en-GB" sz="1900" kern="1200" dirty="0"/>
        </a:p>
      </dsp:txBody>
      <dsp:txXfrm>
        <a:off x="1283" y="2822624"/>
        <a:ext cx="1617389" cy="970433"/>
      </dsp:txXfrm>
    </dsp:sp>
    <dsp:sp modelId="{FFD19935-0729-4222-A12B-B9ADE7CB3F40}">
      <dsp:nvSpPr>
        <dsp:cNvPr id="0" name=""/>
        <dsp:cNvSpPr/>
      </dsp:nvSpPr>
      <dsp:spPr>
        <a:xfrm>
          <a:off x="1780412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Despedida de la señora</a:t>
          </a:r>
          <a:endParaRPr lang="en-GB" sz="1900" kern="1200" dirty="0"/>
        </a:p>
      </dsp:txBody>
      <dsp:txXfrm>
        <a:off x="1780412" y="2822624"/>
        <a:ext cx="1617389" cy="970433"/>
      </dsp:txXfrm>
    </dsp:sp>
    <dsp:sp modelId="{20CD4432-E1C9-4FBA-A169-7B92FFAAEEB5}">
      <dsp:nvSpPr>
        <dsp:cNvPr id="0" name=""/>
        <dsp:cNvSpPr/>
      </dsp:nvSpPr>
      <dsp:spPr>
        <a:xfrm>
          <a:off x="3559540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El taller</a:t>
          </a:r>
          <a:endParaRPr lang="en-GB" sz="1900" kern="1200" dirty="0"/>
        </a:p>
      </dsp:txBody>
      <dsp:txXfrm>
        <a:off x="3559540" y="2822624"/>
        <a:ext cx="1617389" cy="970433"/>
      </dsp:txXfrm>
    </dsp:sp>
    <dsp:sp modelId="{3DEFCAA1-B7EF-461C-91E0-FDBC821F7F6A}">
      <dsp:nvSpPr>
        <dsp:cNvPr id="0" name=""/>
        <dsp:cNvSpPr/>
      </dsp:nvSpPr>
      <dsp:spPr>
        <a:xfrm>
          <a:off x="5338669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Casi</a:t>
          </a:r>
          <a:r>
            <a:rPr lang="en-US" sz="1900" kern="1200" dirty="0"/>
            <a:t> </a:t>
          </a:r>
          <a:r>
            <a:rPr lang="en-US" sz="1900" kern="1200" dirty="0" err="1"/>
            <a:t>siempre</a:t>
          </a:r>
          <a:r>
            <a:rPr lang="en-US" sz="1900" kern="1200" dirty="0"/>
            <a:t> lo </a:t>
          </a:r>
          <a:r>
            <a:rPr lang="en-US" sz="1900" kern="1200" dirty="0" err="1"/>
            <a:t>hacen</a:t>
          </a:r>
          <a:r>
            <a:rPr lang="en-US" sz="1900" kern="1200" dirty="0"/>
            <a:t> </a:t>
          </a:r>
          <a:r>
            <a:rPr lang="en-US" sz="1900" kern="1200" dirty="0" err="1"/>
            <a:t>los</a:t>
          </a:r>
          <a:r>
            <a:rPr lang="en-US" sz="1900" kern="1200" dirty="0"/>
            <a:t> chicos</a:t>
          </a:r>
          <a:endParaRPr lang="en-GB" sz="1900" kern="1200" dirty="0"/>
        </a:p>
      </dsp:txBody>
      <dsp:txXfrm>
        <a:off x="5338669" y="2822624"/>
        <a:ext cx="1617389" cy="970433"/>
      </dsp:txXfrm>
    </dsp:sp>
    <dsp:sp modelId="{59F54127-AC46-4430-B6EA-9D7C921E7EFA}">
      <dsp:nvSpPr>
        <dsp:cNvPr id="0" name=""/>
        <dsp:cNvSpPr/>
      </dsp:nvSpPr>
      <dsp:spPr>
        <a:xfrm>
          <a:off x="7117798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Las </a:t>
          </a:r>
          <a:r>
            <a:rPr lang="en-US" sz="1900" kern="1200" dirty="0" err="1"/>
            <a:t>reparto</a:t>
          </a:r>
          <a:endParaRPr lang="en-GB" sz="1900" kern="1200" dirty="0"/>
        </a:p>
      </dsp:txBody>
      <dsp:txXfrm>
        <a:off x="7117798" y="2822624"/>
        <a:ext cx="1617389" cy="970433"/>
      </dsp:txXfrm>
    </dsp:sp>
    <dsp:sp modelId="{93F7541E-150F-474E-A751-351BD37081D5}">
      <dsp:nvSpPr>
        <dsp:cNvPr id="0" name=""/>
        <dsp:cNvSpPr/>
      </dsp:nvSpPr>
      <dsp:spPr>
        <a:xfrm>
          <a:off x="8896926" y="2822624"/>
          <a:ext cx="1617389" cy="9704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Conducir</a:t>
          </a:r>
          <a:r>
            <a:rPr lang="en-US" sz="1900" kern="1200" dirty="0"/>
            <a:t> </a:t>
          </a:r>
          <a:r>
            <a:rPr lang="en-US" sz="1900" kern="1200" dirty="0" err="1"/>
            <a:t>camiones</a:t>
          </a:r>
          <a:endParaRPr lang="en-GB" sz="1900" kern="1200" dirty="0"/>
        </a:p>
      </dsp:txBody>
      <dsp:txXfrm>
        <a:off x="8896926" y="2822624"/>
        <a:ext cx="1617389" cy="970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F6641-0306-4BDB-ABB6-E5B97D63BAC4}">
      <dsp:nvSpPr>
        <dsp:cNvPr id="0" name=""/>
        <dsp:cNvSpPr/>
      </dsp:nvSpPr>
      <dsp:spPr>
        <a:xfrm>
          <a:off x="706313" y="129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Deliver letters and packages</a:t>
          </a:r>
          <a:endParaRPr lang="en-GB" sz="2800" kern="1200" dirty="0"/>
        </a:p>
      </dsp:txBody>
      <dsp:txXfrm>
        <a:off x="706313" y="1298"/>
        <a:ext cx="2333419" cy="1400051"/>
      </dsp:txXfrm>
    </dsp:sp>
    <dsp:sp modelId="{F90A0B7E-88D3-4351-AC9E-32E4B5E42839}">
      <dsp:nvSpPr>
        <dsp:cNvPr id="0" name=""/>
        <dsp:cNvSpPr/>
      </dsp:nvSpPr>
      <dsp:spPr>
        <a:xfrm>
          <a:off x="3273074" y="129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Install lights and sockets</a:t>
          </a:r>
          <a:endParaRPr lang="en-GB" sz="2800" kern="1200" dirty="0"/>
        </a:p>
      </dsp:txBody>
      <dsp:txXfrm>
        <a:off x="3273074" y="1298"/>
        <a:ext cx="2333419" cy="1400051"/>
      </dsp:txXfrm>
    </dsp:sp>
    <dsp:sp modelId="{24F52498-36C6-4A31-87B0-92CE2B8A8384}">
      <dsp:nvSpPr>
        <dsp:cNvPr id="0" name=""/>
        <dsp:cNvSpPr/>
      </dsp:nvSpPr>
      <dsp:spPr>
        <a:xfrm>
          <a:off x="5839835" y="129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Attend to clients</a:t>
          </a:r>
          <a:endParaRPr lang="en-GB" sz="2800" kern="1200" dirty="0"/>
        </a:p>
      </dsp:txBody>
      <dsp:txXfrm>
        <a:off x="5839835" y="1298"/>
        <a:ext cx="2333419" cy="1400051"/>
      </dsp:txXfrm>
    </dsp:sp>
    <dsp:sp modelId="{556D30F2-0351-41BD-BB07-9BE6406EDF33}">
      <dsp:nvSpPr>
        <dsp:cNvPr id="0" name=""/>
        <dsp:cNvSpPr/>
      </dsp:nvSpPr>
      <dsp:spPr>
        <a:xfrm>
          <a:off x="8406596" y="129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Cure the sick</a:t>
          </a:r>
          <a:endParaRPr lang="en-GB" sz="2800" kern="1200" dirty="0"/>
        </a:p>
      </dsp:txBody>
      <dsp:txXfrm>
        <a:off x="8406596" y="1298"/>
        <a:ext cx="2333419" cy="1400051"/>
      </dsp:txXfrm>
    </dsp:sp>
    <dsp:sp modelId="{8B5AF448-C2CC-4D13-A9A3-457AD5DFA48B}">
      <dsp:nvSpPr>
        <dsp:cNvPr id="0" name=""/>
        <dsp:cNvSpPr/>
      </dsp:nvSpPr>
      <dsp:spPr>
        <a:xfrm>
          <a:off x="706313" y="1634692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Teach pupils</a:t>
          </a:r>
          <a:endParaRPr lang="en-GB" sz="2800" kern="1200" dirty="0"/>
        </a:p>
      </dsp:txBody>
      <dsp:txXfrm>
        <a:off x="706313" y="1634692"/>
        <a:ext cx="2333419" cy="1400051"/>
      </dsp:txXfrm>
    </dsp:sp>
    <dsp:sp modelId="{B3163EDE-6E06-4478-B459-F70C98EFD98D}">
      <dsp:nvSpPr>
        <dsp:cNvPr id="0" name=""/>
        <dsp:cNvSpPr/>
      </dsp:nvSpPr>
      <dsp:spPr>
        <a:xfrm>
          <a:off x="3273074" y="1634692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Mend water pipes</a:t>
          </a:r>
          <a:endParaRPr lang="en-GB" sz="2800" kern="1200" dirty="0"/>
        </a:p>
      </dsp:txBody>
      <dsp:txXfrm>
        <a:off x="3273074" y="1634692"/>
        <a:ext cx="2333419" cy="1400051"/>
      </dsp:txXfrm>
    </dsp:sp>
    <dsp:sp modelId="{59BE73B1-0FFC-4FC1-97CD-CB5F4AB6D9AD}">
      <dsp:nvSpPr>
        <dsp:cNvPr id="0" name=""/>
        <dsp:cNvSpPr/>
      </dsp:nvSpPr>
      <dsp:spPr>
        <a:xfrm>
          <a:off x="5839835" y="1634692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Grow vegetables and fruit</a:t>
          </a:r>
          <a:endParaRPr lang="en-GB" sz="2800" kern="1200" dirty="0"/>
        </a:p>
      </dsp:txBody>
      <dsp:txXfrm>
        <a:off x="5839835" y="1634692"/>
        <a:ext cx="2333419" cy="1400051"/>
      </dsp:txXfrm>
    </dsp:sp>
    <dsp:sp modelId="{B894CDE0-88BE-4869-9358-8883D6F9C5E6}">
      <dsp:nvSpPr>
        <dsp:cNvPr id="0" name=""/>
        <dsp:cNvSpPr/>
      </dsp:nvSpPr>
      <dsp:spPr>
        <a:xfrm>
          <a:off x="8406596" y="1634692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Manage the traffic</a:t>
          </a:r>
          <a:endParaRPr lang="en-GB" sz="2800" kern="1200" dirty="0"/>
        </a:p>
      </dsp:txBody>
      <dsp:txXfrm>
        <a:off x="8406596" y="1634692"/>
        <a:ext cx="2333419" cy="1400051"/>
      </dsp:txXfrm>
    </dsp:sp>
    <dsp:sp modelId="{E954FDCB-90F1-4517-BB3C-7525451BA918}">
      <dsp:nvSpPr>
        <dsp:cNvPr id="0" name=""/>
        <dsp:cNvSpPr/>
      </dsp:nvSpPr>
      <dsp:spPr>
        <a:xfrm>
          <a:off x="706313" y="3268085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Cut hair</a:t>
          </a:r>
          <a:endParaRPr lang="en-GB" sz="2800" kern="1200" dirty="0"/>
        </a:p>
      </dsp:txBody>
      <dsp:txXfrm>
        <a:off x="706313" y="3268085"/>
        <a:ext cx="2333419" cy="1400051"/>
      </dsp:txXfrm>
    </dsp:sp>
    <dsp:sp modelId="{486CF892-B4B2-4411-862C-AE84319BB1BA}">
      <dsp:nvSpPr>
        <dsp:cNvPr id="0" name=""/>
        <dsp:cNvSpPr/>
      </dsp:nvSpPr>
      <dsp:spPr>
        <a:xfrm>
          <a:off x="3273074" y="3268085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Work with computers</a:t>
          </a:r>
          <a:endParaRPr lang="en-GB" sz="2800" kern="1200" dirty="0"/>
        </a:p>
      </dsp:txBody>
      <dsp:txXfrm>
        <a:off x="3273074" y="3268085"/>
        <a:ext cx="2333419" cy="1400051"/>
      </dsp:txXfrm>
    </dsp:sp>
    <dsp:sp modelId="{AF0C3D3D-56A6-40F0-9D0F-C28F765B2CE3}">
      <dsp:nvSpPr>
        <dsp:cNvPr id="0" name=""/>
        <dsp:cNvSpPr/>
      </dsp:nvSpPr>
      <dsp:spPr>
        <a:xfrm>
          <a:off x="5839835" y="3268085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Mend cars</a:t>
          </a:r>
          <a:endParaRPr lang="en-GB" sz="2800" kern="1200" dirty="0"/>
        </a:p>
      </dsp:txBody>
      <dsp:txXfrm>
        <a:off x="5839835" y="3268085"/>
        <a:ext cx="2333419" cy="1400051"/>
      </dsp:txXfrm>
    </dsp:sp>
    <dsp:sp modelId="{95D3350B-1B4F-4D7C-A3AE-82A83041A2B3}">
      <dsp:nvSpPr>
        <dsp:cNvPr id="0" name=""/>
        <dsp:cNvSpPr/>
      </dsp:nvSpPr>
      <dsp:spPr>
        <a:xfrm>
          <a:off x="8406596" y="3268085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Make furniture</a:t>
          </a:r>
          <a:endParaRPr lang="en-GB" sz="2800" kern="1200" dirty="0"/>
        </a:p>
      </dsp:txBody>
      <dsp:txXfrm>
        <a:off x="8406596" y="3268085"/>
        <a:ext cx="2333419" cy="1400051"/>
      </dsp:txXfrm>
    </dsp:sp>
    <dsp:sp modelId="{22063F88-F552-4602-9A43-262EE51709E2}">
      <dsp:nvSpPr>
        <dsp:cNvPr id="0" name=""/>
        <dsp:cNvSpPr/>
      </dsp:nvSpPr>
      <dsp:spPr>
        <a:xfrm>
          <a:off x="3273074" y="490147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Do reports</a:t>
          </a:r>
          <a:endParaRPr lang="en-GB" sz="2800" kern="1200" dirty="0"/>
        </a:p>
      </dsp:txBody>
      <dsp:txXfrm>
        <a:off x="3273074" y="4901478"/>
        <a:ext cx="2333419" cy="1400051"/>
      </dsp:txXfrm>
    </dsp:sp>
    <dsp:sp modelId="{555D8B0F-B10A-426E-AF55-282E05DF169F}">
      <dsp:nvSpPr>
        <dsp:cNvPr id="0" name=""/>
        <dsp:cNvSpPr/>
      </dsp:nvSpPr>
      <dsp:spPr>
        <a:xfrm>
          <a:off x="5839835" y="4901478"/>
          <a:ext cx="2333419" cy="14000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Manage employees of a business</a:t>
          </a:r>
          <a:endParaRPr lang="en-GB" sz="2800" kern="1200" dirty="0"/>
        </a:p>
      </dsp:txBody>
      <dsp:txXfrm>
        <a:off x="5839835" y="4901478"/>
        <a:ext cx="2333419" cy="1400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175C-1420-8EF0-8DA5-B1E53665D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167B-D09B-DE66-880D-74D46E80E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FF095-C27C-C47F-306F-A9A04DAC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9EE72-7ADF-B36A-9D38-CC3056605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1CAC6-7F7F-8426-C428-EBACA574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2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C3C56-D57D-7B34-17BE-8B5B8E378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B58B6-0338-EAF2-0997-EC348F403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E804F-FC6F-84DE-7BD7-7E3CE774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BD622-07ED-87BA-EF1A-F1F0F319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AEF8-3575-8028-75DB-0A54ABD6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0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FFA14-3092-BEB4-AE31-0B1B4CA3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6CE8-0B09-8014-6243-3D20C46D0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FAF7-607F-D187-05D4-55C9ED347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2AFCF-42AF-27FB-E294-29CCABE3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76FB7-A701-2CC8-5032-3C9F9AC0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63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AA85-2F16-2A02-B8F9-01B458797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8446F-E160-5110-0193-06925B6C5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7A57F-6445-6D4F-F160-9EF79CA20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9E373-7B9C-C584-EA87-D7EED46F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B7724-E819-0BFF-2660-6E43EE532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6B42B-C5AF-D2A6-0716-85ECB691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810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79F4-4139-CBBB-31AF-95BE7F22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C7764-778A-D07E-4DE9-EA4C8BC4D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2112CC-6841-85A6-8071-2EF64C00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849C5-98DF-5A1D-2ACB-7C8F6DCDDA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1543E-EBBD-7FE0-5AC8-0397F6F4AF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FBA886-EF30-F344-60FF-D9B68CB6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3DDF8-B4F4-BDDF-6393-F17D3E09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230D7C-730E-AD86-E295-FFE5E892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65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DE615-938F-24C5-F60E-95BD7A909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1E7E4-FF79-3615-DDDA-E19060F8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C93D6-67D8-12E9-FFF6-B23A6956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42837-697A-6E36-2D86-8B1831CD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82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FB087-0C4F-D472-1E47-8DBA9DC2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6FF57-4993-B524-1496-EAB7F65D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8417A-EA48-47EA-4B2F-078CDE4C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72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439C-B445-D93B-169D-CF5893E1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59E9C-25AE-B9D7-5E5C-FACC805B4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AAAE3-29D7-3DEC-E144-4C03DB8F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A67295-A4E5-E9CD-340A-7D61E6B0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2DF7A-C3F5-3835-6A99-937AA7B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0D488-33B7-69D7-D430-6552D0A4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5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92184-5C0F-E5EF-A6C1-BBBBE2FB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B9C206-34A9-54AB-BF1F-8AC246196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CB6A7-3C4B-7734-9502-B3552F2CE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12176-BB9F-C429-05F3-7B6E3358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FF995-73F5-CFB0-6ED1-F4494D10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E6562-BE98-73DD-EF47-F1405EF0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4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2C34-B8D9-F247-B207-D4355E1E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AA6FD-6477-D653-FF70-12232A39E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3100A-31CE-FF58-4A0A-7AE906DE8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C1C62-37BB-6B0A-30AA-2D4C4242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D3C19-DF17-F6CE-243D-7FB5CE70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33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E53B92-1342-8B57-E29D-541138C82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CC743-0686-A261-29E2-845AC0EE3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4B400-6DDF-AA06-FB90-314C7895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3440-4624-FBAC-648C-D8AE3C486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E7309-812C-D7A6-87C4-F9566F4F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78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96E826-B4E4-827F-A1CF-8D0EEB2A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FBC13-C5B1-5911-C9E4-EABFDA2B9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5BC7-663C-FE21-78C3-F34B32E21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263DF-4DC2-4521-B6F0-17970859FCC8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525B2-7F05-C06E-9470-912EB3FBA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2D211-ABE4-E385-C6B7-D3FD08862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24E9E-D131-4437-95DF-8565B02BC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25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mzn.to/3KuG8S7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ibrary.jmlanguages.com/audio/Pasos/297818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brary.jmlanguages.com/id004325727/Free-Resources-Pasos-2-Spanish-Intermediate-Course-4th-Editi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1B4D0B4F-9481-648F-CD40-FF3B60C6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21F35-5073-F35A-4A14-F522A89C99D7}"/>
              </a:ext>
            </a:extLst>
          </p:cNvPr>
          <p:cNvSpPr txBox="1"/>
          <p:nvPr/>
        </p:nvSpPr>
        <p:spPr>
          <a:xfrm>
            <a:off x="5547818" y="277737"/>
            <a:ext cx="6304547" cy="548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Spanish lesson</a:t>
            </a:r>
          </a:p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about</a:t>
            </a:r>
          </a:p>
          <a:p>
            <a:pPr algn="ctr">
              <a:lnSpc>
                <a:spcPct val="114000"/>
              </a:lnSpc>
            </a:pPr>
            <a:r>
              <a:rPr lang="en-US" sz="6600" dirty="0">
                <a:latin typeface="Impact" panose="020B0806030902050204" pitchFamily="34" charset="0"/>
              </a:rPr>
              <a:t>JOBS</a:t>
            </a:r>
          </a:p>
          <a:p>
            <a:pPr algn="ctr">
              <a:lnSpc>
                <a:spcPct val="150000"/>
              </a:lnSpc>
            </a:pPr>
            <a:r>
              <a:rPr lang="en-US" sz="6600" dirty="0">
                <a:latin typeface="Impact" panose="020B0806030902050204" pitchFamily="34" charset="0"/>
              </a:rPr>
              <a:t>Unit </a:t>
            </a:r>
            <a:r>
              <a:rPr lang="en-US" sz="9600" dirty="0">
                <a:latin typeface="Impact" panose="020B0806030902050204" pitchFamily="34" charset="0"/>
              </a:rPr>
              <a:t>2</a:t>
            </a:r>
            <a:r>
              <a:rPr lang="en-US" sz="6600" dirty="0">
                <a:latin typeface="Impact" panose="020B0806030902050204" pitchFamily="34" charset="0"/>
              </a:rPr>
              <a:t> Section </a:t>
            </a:r>
            <a:r>
              <a:rPr lang="en-US" sz="9600" dirty="0">
                <a:latin typeface="Impact" panose="020B0806030902050204" pitchFamily="34" charset="0"/>
              </a:rPr>
              <a:t>A</a:t>
            </a:r>
            <a:endParaRPr lang="en-GB" sz="6600" dirty="0">
              <a:latin typeface="Impact" panose="020B080603090205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435F0-2338-499A-CF0A-C1E039DEEFB8}"/>
              </a:ext>
            </a:extLst>
          </p:cNvPr>
          <p:cNvSpPr txBox="1"/>
          <p:nvPr/>
        </p:nvSpPr>
        <p:spPr>
          <a:xfrm>
            <a:off x="7215052" y="5981003"/>
            <a:ext cx="2616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https://amzn.to/3KuG8S7</a:t>
            </a:r>
            <a:endParaRPr lang="en-GB" dirty="0"/>
          </a:p>
          <a:p>
            <a:pPr algn="ctr"/>
            <a:r>
              <a:rPr lang="en-GB" dirty="0">
                <a:hlinkClick r:id="rId4"/>
              </a:rPr>
              <a:t>Buy the audio 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D6E7F-D120-6B85-C76C-382051C8E40D}"/>
              </a:ext>
            </a:extLst>
          </p:cNvPr>
          <p:cNvSpPr txBox="1"/>
          <p:nvPr/>
        </p:nvSpPr>
        <p:spPr>
          <a:xfrm>
            <a:off x="6801394" y="5608320"/>
            <a:ext cx="3274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Buy the book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935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68CDD-266B-D2B3-0895-6C894740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Prepárate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1AD8E-7ACF-78AA-2F58-534454CE74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Hairdresser/ barber</a:t>
            </a:r>
          </a:p>
          <a:p>
            <a:pPr>
              <a:lnSpc>
                <a:spcPct val="114000"/>
              </a:lnSpc>
            </a:pPr>
            <a:r>
              <a:rPr lang="en-US" dirty="0"/>
              <a:t>Teacher</a:t>
            </a:r>
          </a:p>
          <a:p>
            <a:pPr>
              <a:lnSpc>
                <a:spcPct val="114000"/>
              </a:lnSpc>
            </a:pPr>
            <a:r>
              <a:rPr lang="en-US" dirty="0"/>
              <a:t>Director</a:t>
            </a:r>
          </a:p>
          <a:p>
            <a:pPr>
              <a:lnSpc>
                <a:spcPct val="114000"/>
              </a:lnSpc>
            </a:pPr>
            <a:r>
              <a:rPr lang="en-US" dirty="0"/>
              <a:t>Farmer</a:t>
            </a:r>
          </a:p>
          <a:p>
            <a:pPr>
              <a:lnSpc>
                <a:spcPct val="114000"/>
              </a:lnSpc>
            </a:pPr>
            <a:r>
              <a:rPr lang="en-US" dirty="0"/>
              <a:t>Journalist</a:t>
            </a:r>
          </a:p>
          <a:p>
            <a:pPr>
              <a:lnSpc>
                <a:spcPct val="114000"/>
              </a:lnSpc>
            </a:pPr>
            <a:r>
              <a:rPr lang="en-US" dirty="0"/>
              <a:t>Electrician</a:t>
            </a:r>
          </a:p>
          <a:p>
            <a:pPr>
              <a:lnSpc>
                <a:spcPct val="114000"/>
              </a:lnSpc>
            </a:pPr>
            <a:r>
              <a:rPr lang="en-US" dirty="0"/>
              <a:t>Plumber 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B17D7-285D-DE1E-6525-A288246AB5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Doctor</a:t>
            </a:r>
          </a:p>
          <a:p>
            <a:pPr>
              <a:lnSpc>
                <a:spcPct val="114000"/>
              </a:lnSpc>
            </a:pPr>
            <a:r>
              <a:rPr lang="en-US" dirty="0"/>
              <a:t>Shop assistant</a:t>
            </a:r>
          </a:p>
          <a:p>
            <a:pPr>
              <a:lnSpc>
                <a:spcPct val="114000"/>
              </a:lnSpc>
            </a:pPr>
            <a:r>
              <a:rPr lang="en-US" dirty="0"/>
              <a:t>Carpenter</a:t>
            </a:r>
          </a:p>
          <a:p>
            <a:pPr>
              <a:lnSpc>
                <a:spcPct val="114000"/>
              </a:lnSpc>
            </a:pPr>
            <a:r>
              <a:rPr lang="en-GB" dirty="0"/>
              <a:t>Mechanic</a:t>
            </a:r>
          </a:p>
          <a:p>
            <a:pPr>
              <a:lnSpc>
                <a:spcPct val="114000"/>
              </a:lnSpc>
            </a:pPr>
            <a:r>
              <a:rPr lang="en-GB" dirty="0"/>
              <a:t>Police</a:t>
            </a:r>
          </a:p>
          <a:p>
            <a:pPr>
              <a:lnSpc>
                <a:spcPct val="114000"/>
              </a:lnSpc>
            </a:pPr>
            <a:r>
              <a:rPr lang="en-GB" dirty="0"/>
              <a:t>Postman</a:t>
            </a:r>
          </a:p>
          <a:p>
            <a:pPr>
              <a:lnSpc>
                <a:spcPct val="114000"/>
              </a:lnSpc>
            </a:pPr>
            <a:r>
              <a:rPr lang="en-GB" dirty="0"/>
              <a:t>Programmer </a:t>
            </a:r>
          </a:p>
        </p:txBody>
      </p:sp>
    </p:spTree>
    <p:extLst>
      <p:ext uri="{BB962C8B-B14F-4D97-AF65-F5344CB8AC3E}">
        <p14:creationId xmlns:p14="http://schemas.microsoft.com/office/powerpoint/2010/main" val="82143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3843-7D58-F5DB-4E0B-3B8510C6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trabaja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6C737-8458-B43E-A1EE-CB08FFCA64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Consulting rooms</a:t>
            </a:r>
          </a:p>
          <a:p>
            <a:r>
              <a:rPr lang="en-US" dirty="0"/>
              <a:t>Houses</a:t>
            </a:r>
          </a:p>
          <a:p>
            <a:r>
              <a:rPr lang="en-US" dirty="0"/>
              <a:t>Garage</a:t>
            </a:r>
          </a:p>
          <a:p>
            <a:r>
              <a:rPr lang="en-US" dirty="0"/>
              <a:t>Countryside/ field</a:t>
            </a:r>
          </a:p>
          <a:p>
            <a:r>
              <a:rPr lang="en-US" dirty="0"/>
              <a:t>Street</a:t>
            </a:r>
          </a:p>
          <a:p>
            <a:r>
              <a:rPr lang="en-US" dirty="0"/>
              <a:t>Office (2 options)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C0B6FC-1FB6-4AA5-DD50-EC4888E492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Hospital</a:t>
            </a:r>
          </a:p>
          <a:p>
            <a:r>
              <a:rPr lang="en-US" dirty="0"/>
              <a:t>Workshop</a:t>
            </a:r>
          </a:p>
          <a:p>
            <a:r>
              <a:rPr lang="en-US" dirty="0"/>
              <a:t>College</a:t>
            </a:r>
          </a:p>
          <a:p>
            <a:r>
              <a:rPr lang="en-GB" dirty="0"/>
              <a:t>Department stores</a:t>
            </a:r>
          </a:p>
          <a:p>
            <a:r>
              <a:rPr lang="en-GB" dirty="0"/>
              <a:t>Hairdressers’/ Barbers’</a:t>
            </a:r>
          </a:p>
          <a:p>
            <a:r>
              <a:rPr lang="en-GB" dirty="0"/>
              <a:t>Shop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80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65B3-097F-5D3E-3173-2650D39F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Prepárate</a:t>
            </a:r>
            <a:r>
              <a:rPr lang="en-US" dirty="0"/>
              <a:t>, </a:t>
            </a:r>
            <a:r>
              <a:rPr lang="en-US" dirty="0" err="1"/>
              <a:t>página</a:t>
            </a:r>
            <a:r>
              <a:rPr lang="en-US" dirty="0"/>
              <a:t> 19</a:t>
            </a:r>
            <a:endParaRPr lang="en-GB" dirty="0"/>
          </a:p>
        </p:txBody>
      </p:sp>
      <p:pic>
        <p:nvPicPr>
          <p:cNvPr id="5" name="Content Placeholder 4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7939F5A3-3AC6-9CFD-4FC3-97F1A16DA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031" y="1825625"/>
            <a:ext cx="4347938" cy="4351338"/>
          </a:xfrm>
        </p:spPr>
      </p:pic>
    </p:spTree>
    <p:extLst>
      <p:ext uri="{BB962C8B-B14F-4D97-AF65-F5344CB8AC3E}">
        <p14:creationId xmlns:p14="http://schemas.microsoft.com/office/powerpoint/2010/main" val="70267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8B71-8422-FDF1-2103-4C835538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D0596-D4B2-D9D2-3B50-9A7E88D27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suelo</a:t>
            </a:r>
            <a:r>
              <a:rPr lang="en-US" dirty="0"/>
              <a:t> …</a:t>
            </a:r>
          </a:p>
          <a:p>
            <a:pPr>
              <a:lnSpc>
                <a:spcPct val="114000"/>
              </a:lnSpc>
            </a:pPr>
            <a:r>
              <a:rPr lang="en-US" dirty="0"/>
              <a:t>Mi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…</a:t>
            </a:r>
          </a:p>
          <a:p>
            <a:pPr>
              <a:lnSpc>
                <a:spcPct val="114000"/>
              </a:lnSpc>
            </a:pPr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hiciste</a:t>
            </a:r>
            <a:r>
              <a:rPr lang="en-US" dirty="0"/>
              <a:t> …?</a:t>
            </a:r>
          </a:p>
          <a:p>
            <a:pPr>
              <a:lnSpc>
                <a:spcPct val="114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72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8B71-8422-FDF1-2103-4C835538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D0596-D4B2-D9D2-3B50-9A7E88D27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suelo</a:t>
            </a:r>
            <a:r>
              <a:rPr lang="en-US" dirty="0"/>
              <a:t> …</a:t>
            </a:r>
          </a:p>
          <a:p>
            <a:pPr>
              <a:lnSpc>
                <a:spcPct val="114000"/>
              </a:lnSpc>
            </a:pPr>
            <a:r>
              <a:rPr lang="en-US" dirty="0"/>
              <a:t>Mi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…</a:t>
            </a:r>
          </a:p>
          <a:p>
            <a:pPr>
              <a:lnSpc>
                <a:spcPct val="114000"/>
              </a:lnSpc>
            </a:pPr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hiciste</a:t>
            </a:r>
            <a:r>
              <a:rPr lang="en-US" dirty="0"/>
              <a:t> …?</a:t>
            </a:r>
          </a:p>
          <a:p>
            <a:pPr>
              <a:lnSpc>
                <a:spcPct val="114000"/>
              </a:lnSpc>
            </a:pPr>
            <a:endParaRPr lang="en-GB" dirty="0"/>
          </a:p>
        </p:txBody>
      </p:sp>
      <p:pic>
        <p:nvPicPr>
          <p:cNvPr id="4" name="Content Placeholder 4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D3C53AC9-6D04-D87A-6B57-93C9BA44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450" y="3681663"/>
            <a:ext cx="2493350" cy="2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4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4F41-38DC-3B77-2762-F164052E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Mecánica</a:t>
            </a:r>
            <a:r>
              <a:rPr lang="en-US" dirty="0"/>
              <a:t>, </a:t>
            </a:r>
            <a:r>
              <a:rPr lang="en-US" dirty="0" err="1"/>
              <a:t>camionero</a:t>
            </a:r>
            <a:r>
              <a:rPr lang="en-US" dirty="0"/>
              <a:t>, </a:t>
            </a:r>
            <a:r>
              <a:rPr lang="en-US" dirty="0" err="1"/>
              <a:t>peluquera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0DF2EC-73CD-6CC9-AE3D-8CACC16519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845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3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05BB78-4D48-2E68-704C-273119043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¿Qué haces en tu trabajo?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74A2C-C524-8C86-64DD-21C79AC9B1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457200">
              <a:lnSpc>
                <a:spcPct val="114000"/>
              </a:lnSpc>
              <a:buFont typeface="+mj-lt"/>
              <a:buAutoNum type="arabicPeriod"/>
            </a:pPr>
            <a:r>
              <a:rPr lang="en-US" sz="4000" dirty="0"/>
              <a:t>¿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hace</a:t>
            </a:r>
            <a:r>
              <a:rPr lang="en-US" sz="4000" dirty="0"/>
              <a:t>?</a:t>
            </a:r>
          </a:p>
          <a:p>
            <a:pPr marL="742950" indent="-457200">
              <a:lnSpc>
                <a:spcPct val="114000"/>
              </a:lnSpc>
              <a:buFont typeface="+mj-lt"/>
              <a:buAutoNum type="arabicPeriod"/>
            </a:pPr>
            <a:r>
              <a:rPr lang="en-US" sz="4000" dirty="0"/>
              <a:t>¿Le </a:t>
            </a:r>
            <a:r>
              <a:rPr lang="en-US" sz="4000" dirty="0" err="1"/>
              <a:t>gusta</a:t>
            </a:r>
            <a:r>
              <a:rPr lang="en-US" sz="4000" dirty="0"/>
              <a:t>?</a:t>
            </a:r>
          </a:p>
          <a:p>
            <a:pPr marL="742950" indent="-457200">
              <a:lnSpc>
                <a:spcPct val="114000"/>
              </a:lnSpc>
              <a:buFont typeface="+mj-lt"/>
              <a:buAutoNum type="arabicPeriod"/>
            </a:pPr>
            <a:r>
              <a:rPr lang="en-US" sz="4000" dirty="0" err="1"/>
              <a:t>Tiempo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trabajo</a:t>
            </a:r>
            <a:endParaRPr lang="en-US" sz="4000" dirty="0"/>
          </a:p>
          <a:p>
            <a:pPr marL="742950" indent="-457200">
              <a:lnSpc>
                <a:spcPct val="114000"/>
              </a:lnSpc>
              <a:buFont typeface="+mj-lt"/>
              <a:buAutoNum type="arabicPeriod"/>
            </a:pPr>
            <a:r>
              <a:rPr lang="en-US" sz="4000" dirty="0"/>
              <a:t>¿Por </a:t>
            </a: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eligió</a:t>
            </a:r>
            <a:r>
              <a:rPr lang="en-US" sz="4000" dirty="0"/>
              <a:t>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trabajo</a:t>
            </a:r>
            <a:r>
              <a:rPr lang="en-US" sz="4000" dirty="0"/>
              <a:t>?</a:t>
            </a:r>
          </a:p>
        </p:txBody>
      </p:sp>
      <p:pic>
        <p:nvPicPr>
          <p:cNvPr id="6" name="Content Placeholder 5">
            <a:hlinkClick r:id="rId2"/>
            <a:extLst>
              <a:ext uri="{FF2B5EF4-FFF2-40B4-BE49-F238E27FC236}">
                <a16:creationId xmlns:a16="http://schemas.microsoft.com/office/drawing/2014/main" id="{44ADFCCA-FF22-49AF-2878-00F2CC08BC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2783" r="-3" b="142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6AEE03-2D63-19A0-E37A-7F573BE00CDF}"/>
              </a:ext>
            </a:extLst>
          </p:cNvPr>
          <p:cNvSpPr txBox="1"/>
          <p:nvPr/>
        </p:nvSpPr>
        <p:spPr>
          <a:xfrm>
            <a:off x="8107680" y="757646"/>
            <a:ext cx="3239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Get the free audio transcripts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52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65B3-097F-5D3E-3173-2650D39F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Actividad</a:t>
            </a:r>
            <a:r>
              <a:rPr lang="en-US" dirty="0"/>
              <a:t> 1B, </a:t>
            </a:r>
            <a:r>
              <a:rPr lang="en-US" dirty="0" err="1"/>
              <a:t>página</a:t>
            </a:r>
            <a:r>
              <a:rPr lang="en-US" dirty="0"/>
              <a:t> 20</a:t>
            </a:r>
            <a:endParaRPr lang="en-GB" dirty="0"/>
          </a:p>
        </p:txBody>
      </p:sp>
      <p:pic>
        <p:nvPicPr>
          <p:cNvPr id="5" name="Content Placeholder 4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7939F5A3-3AC6-9CFD-4FC3-97F1A16DAA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31" y="1825625"/>
            <a:ext cx="4347938" cy="435133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2DF53-E3B8-3D74-5CE6-1D26657DE8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Pause</a:t>
            </a:r>
          </a:p>
          <a:p>
            <a:pPr>
              <a:lnSpc>
                <a:spcPct val="114000"/>
              </a:lnSpc>
            </a:pPr>
            <a:r>
              <a:rPr lang="en-US" dirty="0"/>
              <a:t>Record yourself reading</a:t>
            </a:r>
          </a:p>
          <a:p>
            <a:pPr>
              <a:lnSpc>
                <a:spcPct val="114000"/>
              </a:lnSpc>
            </a:pPr>
            <a:r>
              <a:rPr lang="en-US" dirty="0"/>
              <a:t>Listen back + complete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cuadro</a:t>
            </a:r>
            <a:endParaRPr lang="en-US" dirty="0"/>
          </a:p>
          <a:p>
            <a:pPr>
              <a:lnSpc>
                <a:spcPct val="114000"/>
              </a:lnSpc>
            </a:pPr>
            <a:r>
              <a:rPr lang="en-US" dirty="0"/>
              <a:t>Listen to the official audio </a:t>
            </a:r>
            <a:r>
              <a:rPr lang="en-US" i="1" dirty="0"/>
              <a:t>with the script</a:t>
            </a:r>
            <a:r>
              <a:rPr lang="en-US" dirty="0"/>
              <a:t>.  Can you hear the words?  There is an accent on words like </a:t>
            </a:r>
            <a:r>
              <a:rPr lang="en-US" dirty="0" err="1"/>
              <a:t>suelo</a:t>
            </a:r>
            <a:r>
              <a:rPr lang="en-US" dirty="0"/>
              <a:t> and luego, can you hear it?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084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686F9D0-0838-2478-B8E8-F58CC5ACB0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7411747"/>
              </p:ext>
            </p:extLst>
          </p:nvPr>
        </p:nvGraphicFramePr>
        <p:xfrm>
          <a:off x="489857" y="326571"/>
          <a:ext cx="11446329" cy="6302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0966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F168-BA1F-4B68-0EE3-5B651FEB1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Escribir</a:t>
            </a:r>
            <a:r>
              <a:rPr lang="en-US" dirty="0"/>
              <a:t> y </a:t>
            </a:r>
            <a:r>
              <a:rPr lang="en-US" dirty="0" err="1"/>
              <a:t>conversar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A66F2-5E41-42AA-865A-13E025897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Actividad</a:t>
            </a:r>
            <a:r>
              <a:rPr lang="en-US" dirty="0"/>
              <a:t> 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609518-DCBE-95C9-89D5-D229587227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fontanera</a:t>
            </a:r>
            <a:r>
              <a:rPr lang="en-US" dirty="0"/>
              <a:t>. 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casas de mis </a:t>
            </a:r>
            <a:r>
              <a:rPr lang="en-US"/>
              <a:t>clientes</a:t>
            </a:r>
            <a:r>
              <a:rPr lang="en-US" dirty="0"/>
              <a:t>.  Tengo que </a:t>
            </a:r>
            <a:r>
              <a:rPr lang="en-US" dirty="0" err="1"/>
              <a:t>arreglar</a:t>
            </a:r>
            <a:r>
              <a:rPr lang="en-US" dirty="0"/>
              <a:t> las </a:t>
            </a:r>
            <a:r>
              <a:rPr lang="en-US" dirty="0" err="1"/>
              <a:t>tuberías</a:t>
            </a:r>
            <a:r>
              <a:rPr lang="en-US" dirty="0"/>
              <a:t> del </a:t>
            </a:r>
            <a:r>
              <a:rPr lang="en-US" dirty="0" err="1"/>
              <a:t>agua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06F348-BBBD-83D8-2940-226AD3204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Actividad</a:t>
            </a:r>
            <a:r>
              <a:rPr lang="en-US" dirty="0"/>
              <a:t> 4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782ED7-9218-380E-A30C-8FBF9E4AE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987800"/>
          </a:xfrm>
        </p:spPr>
        <p:txBody>
          <a:bodyPr>
            <a:normAutofit/>
          </a:bodyPr>
          <a:lstStyle/>
          <a:p>
            <a:r>
              <a:rPr lang="en-US" dirty="0"/>
              <a:t>¿En que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?</a:t>
            </a:r>
          </a:p>
          <a:p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suelo</a:t>
            </a:r>
            <a:r>
              <a:rPr lang="en-US" dirty="0"/>
              <a:t> </a:t>
            </a:r>
            <a:r>
              <a:rPr lang="en-US" dirty="0" err="1"/>
              <a:t>arreglar</a:t>
            </a:r>
            <a:r>
              <a:rPr lang="en-US" dirty="0"/>
              <a:t> las </a:t>
            </a:r>
            <a:r>
              <a:rPr lang="en-US" dirty="0" err="1"/>
              <a:t>tuberías</a:t>
            </a:r>
            <a:r>
              <a:rPr lang="en-US" dirty="0"/>
              <a:t> del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grifos</a:t>
            </a:r>
            <a:r>
              <a:rPr lang="en-US" dirty="0"/>
              <a:t>, </a:t>
            </a:r>
            <a:r>
              <a:rPr lang="en-US" dirty="0" err="1"/>
              <a:t>reparo</a:t>
            </a:r>
            <a:r>
              <a:rPr lang="en-US" dirty="0"/>
              <a:t> </a:t>
            </a:r>
            <a:r>
              <a:rPr lang="en-US" dirty="0" err="1"/>
              <a:t>baños</a:t>
            </a:r>
            <a:r>
              <a:rPr lang="en-US" dirty="0"/>
              <a:t>.</a:t>
            </a:r>
          </a:p>
          <a:p>
            <a:r>
              <a:rPr lang="en-US" dirty="0"/>
              <a:t>¿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gusta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?</a:t>
            </a:r>
          </a:p>
          <a:p>
            <a:r>
              <a:rPr lang="en-US" dirty="0" err="1"/>
              <a:t>Sí</a:t>
            </a:r>
            <a:r>
              <a:rPr lang="en-US" dirty="0"/>
              <a:t>.</a:t>
            </a:r>
          </a:p>
          <a:p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?</a:t>
            </a:r>
          </a:p>
          <a:p>
            <a:r>
              <a:rPr lang="en-US" dirty="0"/>
              <a:t>Me </a:t>
            </a:r>
            <a:r>
              <a:rPr lang="en-US" dirty="0" err="1"/>
              <a:t>gusta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con mis manos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30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7A6F7-3D22-BD7D-F861-E03644279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¡No te olvides!</a:t>
            </a:r>
            <a:endParaRPr lang="en-GB" sz="5400"/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334F09B9-7F0D-FBE0-2D8D-0AF96DEE5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82" r="23087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6F771-D4A6-7074-62CB-CC7FFAC0A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Tell us what you do (or what you did) in the comments section of the YouTube video.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Hasta la </a:t>
            </a:r>
            <a:r>
              <a:rPr lang="en-US" sz="4000" dirty="0" err="1"/>
              <a:t>próxima</a:t>
            </a:r>
            <a:r>
              <a:rPr lang="en-US" sz="4000" dirty="0"/>
              <a:t> </a:t>
            </a:r>
            <a:r>
              <a:rPr lang="en-US" sz="4000" dirty="0">
                <a:sym typeface="Wingdings" panose="05000000000000000000" pitchFamily="2" charset="2"/>
              </a:rPr>
              <a:t>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846053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377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Impact</vt:lpstr>
      <vt:lpstr>Office Theme</vt:lpstr>
      <vt:lpstr>PowerPoint Presentation</vt:lpstr>
      <vt:lpstr>Prepárate</vt:lpstr>
      <vt:lpstr>¿Dónde trabaja?</vt:lpstr>
      <vt:lpstr>Prepárate, página 19</vt:lpstr>
      <vt:lpstr>¿Qué haces en tu trabajo?</vt:lpstr>
      <vt:lpstr>¿Qué haces en tu trabajo?</vt:lpstr>
      <vt:lpstr>Mecánica, camionero, peluquera</vt:lpstr>
      <vt:lpstr>¿Qué haces en tu trabajo?</vt:lpstr>
      <vt:lpstr>Actividad 1B, página 20</vt:lpstr>
      <vt:lpstr>PowerPoint Presentation</vt:lpstr>
      <vt:lpstr>Escribir y conversar</vt:lpstr>
      <vt:lpstr>¡No te olvides!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profesión tiene?</dc:title>
  <dc:creator>Ruth Darby</dc:creator>
  <cp:lastModifiedBy>Ruth Darby</cp:lastModifiedBy>
  <cp:revision>11</cp:revision>
  <dcterms:created xsi:type="dcterms:W3CDTF">2023-02-22T11:17:35Z</dcterms:created>
  <dcterms:modified xsi:type="dcterms:W3CDTF">2023-04-05T14:34:56Z</dcterms:modified>
</cp:coreProperties>
</file>