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9" r:id="rId4"/>
    <p:sldId id="257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62D"/>
    <a:srgbClr val="F6E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ADA1CB-5205-4400-8CB6-5A4E034C9012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F14A84E4-579A-48ED-9F3A-5D3882DF6AD6}">
      <dgm:prSet phldrT="[Text]"/>
      <dgm:spPr/>
      <dgm:t>
        <a:bodyPr/>
        <a:lstStyle/>
        <a:p>
          <a:r>
            <a:rPr lang="en-US" dirty="0" err="1"/>
            <a:t>Nací</a:t>
          </a:r>
          <a:endParaRPr lang="en-GB" dirty="0"/>
        </a:p>
      </dgm:t>
    </dgm:pt>
    <dgm:pt modelId="{84B20470-A81C-435C-94E9-55DE16120B37}" type="parTrans" cxnId="{39DFF1E7-06C4-4251-89C3-05FDE0F80D2C}">
      <dgm:prSet/>
      <dgm:spPr/>
      <dgm:t>
        <a:bodyPr/>
        <a:lstStyle/>
        <a:p>
          <a:endParaRPr lang="en-GB"/>
        </a:p>
      </dgm:t>
    </dgm:pt>
    <dgm:pt modelId="{64D920B4-7FC7-45B8-BA22-12D824C475D3}" type="sibTrans" cxnId="{39DFF1E7-06C4-4251-89C3-05FDE0F80D2C}">
      <dgm:prSet/>
      <dgm:spPr/>
      <dgm:t>
        <a:bodyPr/>
        <a:lstStyle/>
        <a:p>
          <a:endParaRPr lang="en-GB"/>
        </a:p>
      </dgm:t>
    </dgm:pt>
    <dgm:pt modelId="{DA085C09-BCA1-4CAA-BF40-208A7295A81B}">
      <dgm:prSet phldrT="[Text]"/>
      <dgm:spPr/>
      <dgm:t>
        <a:bodyPr/>
        <a:lstStyle/>
        <a:p>
          <a:r>
            <a:rPr lang="en-US" dirty="0"/>
            <a:t>Un taller </a:t>
          </a:r>
          <a:r>
            <a:rPr lang="en-US" dirty="0" err="1"/>
            <a:t>mecánico</a:t>
          </a:r>
          <a:endParaRPr lang="en-GB" dirty="0"/>
        </a:p>
      </dgm:t>
    </dgm:pt>
    <dgm:pt modelId="{14CAF27D-D5F8-4CE7-8F89-3326B6412B4D}" type="parTrans" cxnId="{CCA78FC1-0887-4CE9-B897-530EF3E44C0A}">
      <dgm:prSet/>
      <dgm:spPr/>
      <dgm:t>
        <a:bodyPr/>
        <a:lstStyle/>
        <a:p>
          <a:endParaRPr lang="en-GB"/>
        </a:p>
      </dgm:t>
    </dgm:pt>
    <dgm:pt modelId="{1239A2A8-AA88-4A45-B6FD-CE0E1E35EB28}" type="sibTrans" cxnId="{CCA78FC1-0887-4CE9-B897-530EF3E44C0A}">
      <dgm:prSet/>
      <dgm:spPr/>
      <dgm:t>
        <a:bodyPr/>
        <a:lstStyle/>
        <a:p>
          <a:endParaRPr lang="en-GB"/>
        </a:p>
      </dgm:t>
    </dgm:pt>
    <dgm:pt modelId="{AF97D893-FF4D-4C9A-95E7-B5ABD0A11142}">
      <dgm:prSet phldrT="[Text]"/>
      <dgm:spPr/>
      <dgm:t>
        <a:bodyPr/>
        <a:lstStyle/>
        <a:p>
          <a:r>
            <a:rPr lang="en-US" dirty="0"/>
            <a:t>Married</a:t>
          </a:r>
          <a:endParaRPr lang="en-GB" dirty="0"/>
        </a:p>
      </dgm:t>
    </dgm:pt>
    <dgm:pt modelId="{73FB5AD9-5C7F-4CF1-A5B5-C11235C7FD6B}" type="parTrans" cxnId="{201D9E54-8652-4B02-A58F-FA6F8C51B5BB}">
      <dgm:prSet/>
      <dgm:spPr/>
      <dgm:t>
        <a:bodyPr/>
        <a:lstStyle/>
        <a:p>
          <a:endParaRPr lang="en-GB"/>
        </a:p>
      </dgm:t>
    </dgm:pt>
    <dgm:pt modelId="{BF2E832A-A01F-4E16-A59F-286610C4A414}" type="sibTrans" cxnId="{201D9E54-8652-4B02-A58F-FA6F8C51B5BB}">
      <dgm:prSet/>
      <dgm:spPr/>
      <dgm:t>
        <a:bodyPr/>
        <a:lstStyle/>
        <a:p>
          <a:endParaRPr lang="en-GB"/>
        </a:p>
      </dgm:t>
    </dgm:pt>
    <dgm:pt modelId="{F932CEDC-46BC-4F21-A872-F7AAEE83B58B}">
      <dgm:prSet phldrT="[Text]"/>
      <dgm:spPr/>
      <dgm:t>
        <a:bodyPr/>
        <a:lstStyle/>
        <a:p>
          <a:r>
            <a:rPr lang="en-US" dirty="0"/>
            <a:t>A girlfriend</a:t>
          </a:r>
          <a:endParaRPr lang="en-GB" dirty="0"/>
        </a:p>
      </dgm:t>
    </dgm:pt>
    <dgm:pt modelId="{38067EE0-5266-4345-BFFD-2472E6F9B136}" type="parTrans" cxnId="{5C988D66-900F-4BEA-9B05-3071C89A2E72}">
      <dgm:prSet/>
      <dgm:spPr/>
      <dgm:t>
        <a:bodyPr/>
        <a:lstStyle/>
        <a:p>
          <a:endParaRPr lang="en-GB"/>
        </a:p>
      </dgm:t>
    </dgm:pt>
    <dgm:pt modelId="{06C1EC11-33EE-4B50-BD15-D3C8FD0BD734}" type="sibTrans" cxnId="{5C988D66-900F-4BEA-9B05-3071C89A2E72}">
      <dgm:prSet/>
      <dgm:spPr/>
      <dgm:t>
        <a:bodyPr/>
        <a:lstStyle/>
        <a:p>
          <a:endParaRPr lang="en-GB"/>
        </a:p>
      </dgm:t>
    </dgm:pt>
    <dgm:pt modelId="{1B8BD10C-AB89-4C61-B30C-F13E5720C924}">
      <dgm:prSet phldrT="[Text]"/>
      <dgm:spPr/>
      <dgm:t>
        <a:bodyPr/>
        <a:lstStyle/>
        <a:p>
          <a:r>
            <a:rPr lang="en-US" dirty="0"/>
            <a:t>Carnet de </a:t>
          </a:r>
          <a:r>
            <a:rPr lang="en-US" dirty="0" err="1"/>
            <a:t>conducir</a:t>
          </a:r>
          <a:endParaRPr lang="en-GB" dirty="0"/>
        </a:p>
      </dgm:t>
    </dgm:pt>
    <dgm:pt modelId="{301D0B5A-76DE-4DAC-905F-610E4ECBF85B}" type="parTrans" cxnId="{8B6A4B77-5187-45A0-82D1-CD6E25927F8E}">
      <dgm:prSet/>
      <dgm:spPr/>
      <dgm:t>
        <a:bodyPr/>
        <a:lstStyle/>
        <a:p>
          <a:endParaRPr lang="en-GB"/>
        </a:p>
      </dgm:t>
    </dgm:pt>
    <dgm:pt modelId="{BAD750F4-97F8-499D-9964-418D4F0D0319}" type="sibTrans" cxnId="{8B6A4B77-5187-45A0-82D1-CD6E25927F8E}">
      <dgm:prSet/>
      <dgm:spPr/>
      <dgm:t>
        <a:bodyPr/>
        <a:lstStyle/>
        <a:p>
          <a:endParaRPr lang="en-GB"/>
        </a:p>
      </dgm:t>
    </dgm:pt>
    <dgm:pt modelId="{A4262AB4-1B54-480C-BA77-9CAA8313739F}">
      <dgm:prSet phldrT="[Text]"/>
      <dgm:spPr/>
      <dgm:t>
        <a:bodyPr/>
        <a:lstStyle/>
        <a:p>
          <a:r>
            <a:rPr lang="en-US" dirty="0"/>
            <a:t>Coche</a:t>
          </a:r>
          <a:endParaRPr lang="en-GB" dirty="0"/>
        </a:p>
      </dgm:t>
    </dgm:pt>
    <dgm:pt modelId="{2362EE97-E50F-4AA5-B60D-198C02AF1150}" type="parTrans" cxnId="{6FAD9E65-F0EB-40A9-B012-115EBFAD7278}">
      <dgm:prSet/>
      <dgm:spPr/>
      <dgm:t>
        <a:bodyPr/>
        <a:lstStyle/>
        <a:p>
          <a:endParaRPr lang="en-GB"/>
        </a:p>
      </dgm:t>
    </dgm:pt>
    <dgm:pt modelId="{5EDE0477-1C7F-4AFC-BC49-0F549DEDA16C}" type="sibTrans" cxnId="{6FAD9E65-F0EB-40A9-B012-115EBFAD7278}">
      <dgm:prSet/>
      <dgm:spPr/>
      <dgm:t>
        <a:bodyPr/>
        <a:lstStyle/>
        <a:p>
          <a:endParaRPr lang="en-GB"/>
        </a:p>
      </dgm:t>
    </dgm:pt>
    <dgm:pt modelId="{DB6DF4D4-DC2B-42EF-AE73-2B2CE0907740}">
      <dgm:prSet phldrT="[Text]"/>
      <dgm:spPr/>
      <dgm:t>
        <a:bodyPr/>
        <a:lstStyle/>
        <a:p>
          <a:r>
            <a:rPr lang="en-US" dirty="0"/>
            <a:t>Driving </a:t>
          </a:r>
          <a:r>
            <a:rPr lang="en-US" dirty="0" err="1"/>
            <a:t>licence</a:t>
          </a:r>
          <a:endParaRPr lang="en-GB" dirty="0"/>
        </a:p>
      </dgm:t>
    </dgm:pt>
    <dgm:pt modelId="{7B2A0AB5-DD34-4B49-92B4-9C162AEA5DFB}" type="parTrans" cxnId="{8955297D-2978-4F99-AB36-E0F530684A26}">
      <dgm:prSet/>
      <dgm:spPr/>
      <dgm:t>
        <a:bodyPr/>
        <a:lstStyle/>
        <a:p>
          <a:endParaRPr lang="en-GB"/>
        </a:p>
      </dgm:t>
    </dgm:pt>
    <dgm:pt modelId="{68D30DED-03FA-43F2-9F76-AF402A6FAA0C}" type="sibTrans" cxnId="{8955297D-2978-4F99-AB36-E0F530684A26}">
      <dgm:prSet/>
      <dgm:spPr/>
      <dgm:t>
        <a:bodyPr/>
        <a:lstStyle/>
        <a:p>
          <a:endParaRPr lang="en-GB"/>
        </a:p>
      </dgm:t>
    </dgm:pt>
    <dgm:pt modelId="{EC5000A3-A56D-4279-AE4C-F3E0F23B8CD1}">
      <dgm:prSet phldrT="[Text]"/>
      <dgm:spPr/>
      <dgm:t>
        <a:bodyPr/>
        <a:lstStyle/>
        <a:p>
          <a:r>
            <a:rPr lang="en-US" dirty="0"/>
            <a:t>I was born</a:t>
          </a:r>
          <a:endParaRPr lang="en-GB" dirty="0"/>
        </a:p>
      </dgm:t>
    </dgm:pt>
    <dgm:pt modelId="{CCE64059-D6B1-4619-8566-3E3E58A88DF9}" type="parTrans" cxnId="{CD87E21F-F294-4C8E-93BC-4778B1908227}">
      <dgm:prSet/>
      <dgm:spPr/>
      <dgm:t>
        <a:bodyPr/>
        <a:lstStyle/>
        <a:p>
          <a:endParaRPr lang="en-GB"/>
        </a:p>
      </dgm:t>
    </dgm:pt>
    <dgm:pt modelId="{651BE496-5E2B-4D6A-96B0-A00B5D8119DE}" type="sibTrans" cxnId="{CD87E21F-F294-4C8E-93BC-4778B1908227}">
      <dgm:prSet/>
      <dgm:spPr/>
      <dgm:t>
        <a:bodyPr/>
        <a:lstStyle/>
        <a:p>
          <a:endParaRPr lang="en-GB"/>
        </a:p>
      </dgm:t>
    </dgm:pt>
    <dgm:pt modelId="{D09DCB9C-7F2B-4E3D-B8CD-F0DCCD300B59}">
      <dgm:prSet phldrT="[Text]"/>
      <dgm:spPr/>
      <dgm:t>
        <a:bodyPr/>
        <a:lstStyle/>
        <a:p>
          <a:r>
            <a:rPr lang="en-US" dirty="0"/>
            <a:t>Casado</a:t>
          </a:r>
          <a:endParaRPr lang="en-GB" dirty="0"/>
        </a:p>
      </dgm:t>
    </dgm:pt>
    <dgm:pt modelId="{60E370E5-6EA6-4386-B294-7180057CA076}" type="parTrans" cxnId="{5E09C90C-962B-4BE5-AE47-2FEBDBC46FAE}">
      <dgm:prSet/>
      <dgm:spPr/>
      <dgm:t>
        <a:bodyPr/>
        <a:lstStyle/>
        <a:p>
          <a:endParaRPr lang="en-GB"/>
        </a:p>
      </dgm:t>
    </dgm:pt>
    <dgm:pt modelId="{AEECC788-1E0A-47F5-8063-630DCCA820CA}" type="sibTrans" cxnId="{5E09C90C-962B-4BE5-AE47-2FEBDBC46FAE}">
      <dgm:prSet/>
      <dgm:spPr/>
      <dgm:t>
        <a:bodyPr/>
        <a:lstStyle/>
        <a:p>
          <a:endParaRPr lang="en-GB"/>
        </a:p>
      </dgm:t>
    </dgm:pt>
    <dgm:pt modelId="{3CBE827F-CD26-441E-B5A7-B902226EFBB9}">
      <dgm:prSet phldrT="[Text]"/>
      <dgm:spPr/>
      <dgm:t>
        <a:bodyPr/>
        <a:lstStyle/>
        <a:p>
          <a:r>
            <a:rPr lang="en-US" dirty="0"/>
            <a:t>Novia</a:t>
          </a:r>
          <a:endParaRPr lang="en-GB" dirty="0"/>
        </a:p>
      </dgm:t>
    </dgm:pt>
    <dgm:pt modelId="{818A7B63-DEA2-4641-B306-B4D38D5420DC}" type="parTrans" cxnId="{921A35C2-0351-4AE6-BD42-931ADE0D0EF7}">
      <dgm:prSet/>
      <dgm:spPr/>
      <dgm:t>
        <a:bodyPr/>
        <a:lstStyle/>
        <a:p>
          <a:endParaRPr lang="en-GB"/>
        </a:p>
      </dgm:t>
    </dgm:pt>
    <dgm:pt modelId="{04200637-E8B7-4867-98D5-7A0C8DA3A0EF}" type="sibTrans" cxnId="{921A35C2-0351-4AE6-BD42-931ADE0D0EF7}">
      <dgm:prSet/>
      <dgm:spPr/>
      <dgm:t>
        <a:bodyPr/>
        <a:lstStyle/>
        <a:p>
          <a:endParaRPr lang="en-GB"/>
        </a:p>
      </dgm:t>
    </dgm:pt>
    <dgm:pt modelId="{BEAAF9A1-A47E-4E73-A7C7-5E5585E26B4E}">
      <dgm:prSet phldrT="[Text]"/>
      <dgm:spPr/>
      <dgm:t>
        <a:bodyPr/>
        <a:lstStyle/>
        <a:p>
          <a:r>
            <a:rPr lang="en-US" dirty="0"/>
            <a:t>Car</a:t>
          </a:r>
          <a:endParaRPr lang="en-GB" dirty="0"/>
        </a:p>
      </dgm:t>
    </dgm:pt>
    <dgm:pt modelId="{B1977E01-FADF-4040-8C42-56A0AD2F3E6C}" type="parTrans" cxnId="{0612BCC3-4BB2-4B7C-9A72-BADDCF19F653}">
      <dgm:prSet/>
      <dgm:spPr/>
      <dgm:t>
        <a:bodyPr/>
        <a:lstStyle/>
        <a:p>
          <a:endParaRPr lang="en-GB"/>
        </a:p>
      </dgm:t>
    </dgm:pt>
    <dgm:pt modelId="{D51E4070-CB35-4CF4-BBA9-B177A81E2E60}" type="sibTrans" cxnId="{0612BCC3-4BB2-4B7C-9A72-BADDCF19F653}">
      <dgm:prSet/>
      <dgm:spPr/>
      <dgm:t>
        <a:bodyPr/>
        <a:lstStyle/>
        <a:p>
          <a:endParaRPr lang="en-GB"/>
        </a:p>
      </dgm:t>
    </dgm:pt>
    <dgm:pt modelId="{488B10A6-D6B9-4AEE-8FD3-CD3F12E8E575}">
      <dgm:prSet phldrT="[Text]"/>
      <dgm:spPr/>
      <dgm:t>
        <a:bodyPr/>
        <a:lstStyle/>
        <a:p>
          <a:r>
            <a:rPr lang="en-US" dirty="0"/>
            <a:t>A workshop</a:t>
          </a:r>
          <a:endParaRPr lang="en-GB" dirty="0"/>
        </a:p>
      </dgm:t>
    </dgm:pt>
    <dgm:pt modelId="{39C94150-D490-4778-8873-B89332B4F791}" type="parTrans" cxnId="{2AB7C917-4AE2-43F0-B9A3-C36E826D141B}">
      <dgm:prSet/>
      <dgm:spPr/>
      <dgm:t>
        <a:bodyPr/>
        <a:lstStyle/>
        <a:p>
          <a:endParaRPr lang="en-GB"/>
        </a:p>
      </dgm:t>
    </dgm:pt>
    <dgm:pt modelId="{EB8A23BD-5803-4B89-B2A4-463C2637ACB5}" type="sibTrans" cxnId="{2AB7C917-4AE2-43F0-B9A3-C36E826D141B}">
      <dgm:prSet/>
      <dgm:spPr/>
      <dgm:t>
        <a:bodyPr/>
        <a:lstStyle/>
        <a:p>
          <a:endParaRPr lang="en-GB"/>
        </a:p>
      </dgm:t>
    </dgm:pt>
    <dgm:pt modelId="{1E6EBA45-C0FA-4731-B513-FC2FEE4105F5}" type="pres">
      <dgm:prSet presAssocID="{6FADA1CB-5205-4400-8CB6-5A4E034C9012}" presName="diagram" presStyleCnt="0">
        <dgm:presLayoutVars>
          <dgm:dir/>
          <dgm:resizeHandles val="exact"/>
        </dgm:presLayoutVars>
      </dgm:prSet>
      <dgm:spPr/>
    </dgm:pt>
    <dgm:pt modelId="{4FC48373-BC5B-45B9-B8E0-50F00F77860C}" type="pres">
      <dgm:prSet presAssocID="{F14A84E4-579A-48ED-9F3A-5D3882DF6AD6}" presName="node" presStyleLbl="node1" presStyleIdx="0" presStyleCnt="12">
        <dgm:presLayoutVars>
          <dgm:bulletEnabled val="1"/>
        </dgm:presLayoutVars>
      </dgm:prSet>
      <dgm:spPr/>
    </dgm:pt>
    <dgm:pt modelId="{FDA2FDCA-E7FF-4BEA-9903-1EFF410D8C78}" type="pres">
      <dgm:prSet presAssocID="{64D920B4-7FC7-45B8-BA22-12D824C475D3}" presName="sibTrans" presStyleCnt="0"/>
      <dgm:spPr/>
    </dgm:pt>
    <dgm:pt modelId="{54E8955A-C373-44EB-A11B-38924B729E12}" type="pres">
      <dgm:prSet presAssocID="{DA085C09-BCA1-4CAA-BF40-208A7295A81B}" presName="node" presStyleLbl="node1" presStyleIdx="1" presStyleCnt="12">
        <dgm:presLayoutVars>
          <dgm:bulletEnabled val="1"/>
        </dgm:presLayoutVars>
      </dgm:prSet>
      <dgm:spPr/>
    </dgm:pt>
    <dgm:pt modelId="{C618AE35-14ED-48D5-B41E-56829EF560CB}" type="pres">
      <dgm:prSet presAssocID="{1239A2A8-AA88-4A45-B6FD-CE0E1E35EB28}" presName="sibTrans" presStyleCnt="0"/>
      <dgm:spPr/>
    </dgm:pt>
    <dgm:pt modelId="{F0368729-4BC9-4B3A-B485-9F8BADB9FE06}" type="pres">
      <dgm:prSet presAssocID="{AF97D893-FF4D-4C9A-95E7-B5ABD0A11142}" presName="node" presStyleLbl="node1" presStyleIdx="2" presStyleCnt="12">
        <dgm:presLayoutVars>
          <dgm:bulletEnabled val="1"/>
        </dgm:presLayoutVars>
      </dgm:prSet>
      <dgm:spPr/>
    </dgm:pt>
    <dgm:pt modelId="{111F680E-BFFB-4AC7-A0AF-8A8160BAFD9C}" type="pres">
      <dgm:prSet presAssocID="{BF2E832A-A01F-4E16-A59F-286610C4A414}" presName="sibTrans" presStyleCnt="0"/>
      <dgm:spPr/>
    </dgm:pt>
    <dgm:pt modelId="{ADC65123-2677-4922-9612-37A758F311FD}" type="pres">
      <dgm:prSet presAssocID="{F932CEDC-46BC-4F21-A872-F7AAEE83B58B}" presName="node" presStyleLbl="node1" presStyleIdx="3" presStyleCnt="12">
        <dgm:presLayoutVars>
          <dgm:bulletEnabled val="1"/>
        </dgm:presLayoutVars>
      </dgm:prSet>
      <dgm:spPr/>
    </dgm:pt>
    <dgm:pt modelId="{0E631075-E193-4B93-AB45-FEF396DECC8F}" type="pres">
      <dgm:prSet presAssocID="{06C1EC11-33EE-4B50-BD15-D3C8FD0BD734}" presName="sibTrans" presStyleCnt="0"/>
      <dgm:spPr/>
    </dgm:pt>
    <dgm:pt modelId="{2AB83C87-D6CD-4C06-856B-31972DEEB81A}" type="pres">
      <dgm:prSet presAssocID="{1B8BD10C-AB89-4C61-B30C-F13E5720C924}" presName="node" presStyleLbl="node1" presStyleIdx="4" presStyleCnt="12">
        <dgm:presLayoutVars>
          <dgm:bulletEnabled val="1"/>
        </dgm:presLayoutVars>
      </dgm:prSet>
      <dgm:spPr/>
    </dgm:pt>
    <dgm:pt modelId="{58F66247-857A-4D57-B629-8D8DDBD39477}" type="pres">
      <dgm:prSet presAssocID="{BAD750F4-97F8-499D-9964-418D4F0D0319}" presName="sibTrans" presStyleCnt="0"/>
      <dgm:spPr/>
    </dgm:pt>
    <dgm:pt modelId="{3C726A17-FA44-4D56-B5D4-53F91A1D551E}" type="pres">
      <dgm:prSet presAssocID="{A4262AB4-1B54-480C-BA77-9CAA8313739F}" presName="node" presStyleLbl="node1" presStyleIdx="5" presStyleCnt="12">
        <dgm:presLayoutVars>
          <dgm:bulletEnabled val="1"/>
        </dgm:presLayoutVars>
      </dgm:prSet>
      <dgm:spPr/>
    </dgm:pt>
    <dgm:pt modelId="{D86C4EBE-4752-42E3-A461-F7A65DDE087A}" type="pres">
      <dgm:prSet presAssocID="{5EDE0477-1C7F-4AFC-BC49-0F549DEDA16C}" presName="sibTrans" presStyleCnt="0"/>
      <dgm:spPr/>
    </dgm:pt>
    <dgm:pt modelId="{A25C2A7C-8AA2-4B05-A7A2-46D0EBF43CF1}" type="pres">
      <dgm:prSet presAssocID="{DB6DF4D4-DC2B-42EF-AE73-2B2CE0907740}" presName="node" presStyleLbl="node1" presStyleIdx="6" presStyleCnt="12">
        <dgm:presLayoutVars>
          <dgm:bulletEnabled val="1"/>
        </dgm:presLayoutVars>
      </dgm:prSet>
      <dgm:spPr/>
    </dgm:pt>
    <dgm:pt modelId="{24F932CF-F4DE-4F89-813A-92A7B61EEC02}" type="pres">
      <dgm:prSet presAssocID="{68D30DED-03FA-43F2-9F76-AF402A6FAA0C}" presName="sibTrans" presStyleCnt="0"/>
      <dgm:spPr/>
    </dgm:pt>
    <dgm:pt modelId="{DCEAF475-9453-4724-999D-37FD5E8535E4}" type="pres">
      <dgm:prSet presAssocID="{EC5000A3-A56D-4279-AE4C-F3E0F23B8CD1}" presName="node" presStyleLbl="node1" presStyleIdx="7" presStyleCnt="12">
        <dgm:presLayoutVars>
          <dgm:bulletEnabled val="1"/>
        </dgm:presLayoutVars>
      </dgm:prSet>
      <dgm:spPr/>
    </dgm:pt>
    <dgm:pt modelId="{1BF9E0FD-6B51-4AED-AB4B-0BF2812075DC}" type="pres">
      <dgm:prSet presAssocID="{651BE496-5E2B-4D6A-96B0-A00B5D8119DE}" presName="sibTrans" presStyleCnt="0"/>
      <dgm:spPr/>
    </dgm:pt>
    <dgm:pt modelId="{69F85C82-6BE1-46F4-8EE2-821640CDBF01}" type="pres">
      <dgm:prSet presAssocID="{D09DCB9C-7F2B-4E3D-B8CD-F0DCCD300B59}" presName="node" presStyleLbl="node1" presStyleIdx="8" presStyleCnt="12">
        <dgm:presLayoutVars>
          <dgm:bulletEnabled val="1"/>
        </dgm:presLayoutVars>
      </dgm:prSet>
      <dgm:spPr/>
    </dgm:pt>
    <dgm:pt modelId="{AE892BB0-1676-485D-B9E1-66A5385A6619}" type="pres">
      <dgm:prSet presAssocID="{AEECC788-1E0A-47F5-8063-630DCCA820CA}" presName="sibTrans" presStyleCnt="0"/>
      <dgm:spPr/>
    </dgm:pt>
    <dgm:pt modelId="{36070C9F-0EAA-4883-B2C0-7A52B2B2ED4B}" type="pres">
      <dgm:prSet presAssocID="{3CBE827F-CD26-441E-B5A7-B902226EFBB9}" presName="node" presStyleLbl="node1" presStyleIdx="9" presStyleCnt="12">
        <dgm:presLayoutVars>
          <dgm:bulletEnabled val="1"/>
        </dgm:presLayoutVars>
      </dgm:prSet>
      <dgm:spPr/>
    </dgm:pt>
    <dgm:pt modelId="{29056599-0A39-4FB5-8500-7B06B4953185}" type="pres">
      <dgm:prSet presAssocID="{04200637-E8B7-4867-98D5-7A0C8DA3A0EF}" presName="sibTrans" presStyleCnt="0"/>
      <dgm:spPr/>
    </dgm:pt>
    <dgm:pt modelId="{D37979C4-F802-42EA-AC38-2676364089DF}" type="pres">
      <dgm:prSet presAssocID="{BEAAF9A1-A47E-4E73-A7C7-5E5585E26B4E}" presName="node" presStyleLbl="node1" presStyleIdx="10" presStyleCnt="12">
        <dgm:presLayoutVars>
          <dgm:bulletEnabled val="1"/>
        </dgm:presLayoutVars>
      </dgm:prSet>
      <dgm:spPr/>
    </dgm:pt>
    <dgm:pt modelId="{5E7F6A89-39EA-4F67-B2AE-F112259DEE4C}" type="pres">
      <dgm:prSet presAssocID="{D51E4070-CB35-4CF4-BBA9-B177A81E2E60}" presName="sibTrans" presStyleCnt="0"/>
      <dgm:spPr/>
    </dgm:pt>
    <dgm:pt modelId="{67717436-F42F-4C81-A112-43DD90E0E51C}" type="pres">
      <dgm:prSet presAssocID="{488B10A6-D6B9-4AEE-8FD3-CD3F12E8E575}" presName="node" presStyleLbl="node1" presStyleIdx="11" presStyleCnt="12">
        <dgm:presLayoutVars>
          <dgm:bulletEnabled val="1"/>
        </dgm:presLayoutVars>
      </dgm:prSet>
      <dgm:spPr/>
    </dgm:pt>
  </dgm:ptLst>
  <dgm:cxnLst>
    <dgm:cxn modelId="{7087D30B-9C5A-4564-8D9C-32EF8A73FC24}" type="presOf" srcId="{3CBE827F-CD26-441E-B5A7-B902226EFBB9}" destId="{36070C9F-0EAA-4883-B2C0-7A52B2B2ED4B}" srcOrd="0" destOrd="0" presId="urn:microsoft.com/office/officeart/2005/8/layout/default"/>
    <dgm:cxn modelId="{5E09C90C-962B-4BE5-AE47-2FEBDBC46FAE}" srcId="{6FADA1CB-5205-4400-8CB6-5A4E034C9012}" destId="{D09DCB9C-7F2B-4E3D-B8CD-F0DCCD300B59}" srcOrd="8" destOrd="0" parTransId="{60E370E5-6EA6-4386-B294-7180057CA076}" sibTransId="{AEECC788-1E0A-47F5-8063-630DCCA820CA}"/>
    <dgm:cxn modelId="{87A21B13-6554-45B3-B0F1-2645513156D6}" type="presOf" srcId="{F932CEDC-46BC-4F21-A872-F7AAEE83B58B}" destId="{ADC65123-2677-4922-9612-37A758F311FD}" srcOrd="0" destOrd="0" presId="urn:microsoft.com/office/officeart/2005/8/layout/default"/>
    <dgm:cxn modelId="{269D2915-ECF1-4898-A276-ADD880442D75}" type="presOf" srcId="{EC5000A3-A56D-4279-AE4C-F3E0F23B8CD1}" destId="{DCEAF475-9453-4724-999D-37FD5E8535E4}" srcOrd="0" destOrd="0" presId="urn:microsoft.com/office/officeart/2005/8/layout/default"/>
    <dgm:cxn modelId="{2AB7C917-4AE2-43F0-B9A3-C36E826D141B}" srcId="{6FADA1CB-5205-4400-8CB6-5A4E034C9012}" destId="{488B10A6-D6B9-4AEE-8FD3-CD3F12E8E575}" srcOrd="11" destOrd="0" parTransId="{39C94150-D490-4778-8873-B89332B4F791}" sibTransId="{EB8A23BD-5803-4B89-B2A4-463C2637ACB5}"/>
    <dgm:cxn modelId="{CD87E21F-F294-4C8E-93BC-4778B1908227}" srcId="{6FADA1CB-5205-4400-8CB6-5A4E034C9012}" destId="{EC5000A3-A56D-4279-AE4C-F3E0F23B8CD1}" srcOrd="7" destOrd="0" parTransId="{CCE64059-D6B1-4619-8566-3E3E58A88DF9}" sibTransId="{651BE496-5E2B-4D6A-96B0-A00B5D8119DE}"/>
    <dgm:cxn modelId="{6FAD9E65-F0EB-40A9-B012-115EBFAD7278}" srcId="{6FADA1CB-5205-4400-8CB6-5A4E034C9012}" destId="{A4262AB4-1B54-480C-BA77-9CAA8313739F}" srcOrd="5" destOrd="0" parTransId="{2362EE97-E50F-4AA5-B60D-198C02AF1150}" sibTransId="{5EDE0477-1C7F-4AFC-BC49-0F549DEDA16C}"/>
    <dgm:cxn modelId="{E55DD165-8AE0-4784-B231-93C80A0DA1CD}" type="presOf" srcId="{DA085C09-BCA1-4CAA-BF40-208A7295A81B}" destId="{54E8955A-C373-44EB-A11B-38924B729E12}" srcOrd="0" destOrd="0" presId="urn:microsoft.com/office/officeart/2005/8/layout/default"/>
    <dgm:cxn modelId="{5C988D66-900F-4BEA-9B05-3071C89A2E72}" srcId="{6FADA1CB-5205-4400-8CB6-5A4E034C9012}" destId="{F932CEDC-46BC-4F21-A872-F7AAEE83B58B}" srcOrd="3" destOrd="0" parTransId="{38067EE0-5266-4345-BFFD-2472E6F9B136}" sibTransId="{06C1EC11-33EE-4B50-BD15-D3C8FD0BD734}"/>
    <dgm:cxn modelId="{43C25167-5BCD-4BA2-B1EF-E2857EBF6E5E}" type="presOf" srcId="{BEAAF9A1-A47E-4E73-A7C7-5E5585E26B4E}" destId="{D37979C4-F802-42EA-AC38-2676364089DF}" srcOrd="0" destOrd="0" presId="urn:microsoft.com/office/officeart/2005/8/layout/default"/>
    <dgm:cxn modelId="{9A898C6B-259D-4A7C-9ECD-72AF34A27247}" type="presOf" srcId="{DB6DF4D4-DC2B-42EF-AE73-2B2CE0907740}" destId="{A25C2A7C-8AA2-4B05-A7A2-46D0EBF43CF1}" srcOrd="0" destOrd="0" presId="urn:microsoft.com/office/officeart/2005/8/layout/default"/>
    <dgm:cxn modelId="{201D9E54-8652-4B02-A58F-FA6F8C51B5BB}" srcId="{6FADA1CB-5205-4400-8CB6-5A4E034C9012}" destId="{AF97D893-FF4D-4C9A-95E7-B5ABD0A11142}" srcOrd="2" destOrd="0" parTransId="{73FB5AD9-5C7F-4CF1-A5B5-C11235C7FD6B}" sibTransId="{BF2E832A-A01F-4E16-A59F-286610C4A414}"/>
    <dgm:cxn modelId="{8B6A4B77-5187-45A0-82D1-CD6E25927F8E}" srcId="{6FADA1CB-5205-4400-8CB6-5A4E034C9012}" destId="{1B8BD10C-AB89-4C61-B30C-F13E5720C924}" srcOrd="4" destOrd="0" parTransId="{301D0B5A-76DE-4DAC-905F-610E4ECBF85B}" sibTransId="{BAD750F4-97F8-499D-9964-418D4F0D0319}"/>
    <dgm:cxn modelId="{2F4AA159-8656-4218-9760-8BEBFDB9132E}" type="presOf" srcId="{1B8BD10C-AB89-4C61-B30C-F13E5720C924}" destId="{2AB83C87-D6CD-4C06-856B-31972DEEB81A}" srcOrd="0" destOrd="0" presId="urn:microsoft.com/office/officeart/2005/8/layout/default"/>
    <dgm:cxn modelId="{8955297D-2978-4F99-AB36-E0F530684A26}" srcId="{6FADA1CB-5205-4400-8CB6-5A4E034C9012}" destId="{DB6DF4D4-DC2B-42EF-AE73-2B2CE0907740}" srcOrd="6" destOrd="0" parTransId="{7B2A0AB5-DD34-4B49-92B4-9C162AEA5DFB}" sibTransId="{68D30DED-03FA-43F2-9F76-AF402A6FAA0C}"/>
    <dgm:cxn modelId="{479E1E83-4B24-4961-9409-3A46AD7444CF}" type="presOf" srcId="{A4262AB4-1B54-480C-BA77-9CAA8313739F}" destId="{3C726A17-FA44-4D56-B5D4-53F91A1D551E}" srcOrd="0" destOrd="0" presId="urn:microsoft.com/office/officeart/2005/8/layout/default"/>
    <dgm:cxn modelId="{5E99DF9A-FBFD-49E4-831A-C78955C85C98}" type="presOf" srcId="{D09DCB9C-7F2B-4E3D-B8CD-F0DCCD300B59}" destId="{69F85C82-6BE1-46F4-8EE2-821640CDBF01}" srcOrd="0" destOrd="0" presId="urn:microsoft.com/office/officeart/2005/8/layout/default"/>
    <dgm:cxn modelId="{80D665B0-EF7F-4DDB-A873-790BA3A78ED1}" type="presOf" srcId="{AF97D893-FF4D-4C9A-95E7-B5ABD0A11142}" destId="{F0368729-4BC9-4B3A-B485-9F8BADB9FE06}" srcOrd="0" destOrd="0" presId="urn:microsoft.com/office/officeart/2005/8/layout/default"/>
    <dgm:cxn modelId="{246528B7-4216-4AAF-9A9B-0C320A4C4D72}" type="presOf" srcId="{F14A84E4-579A-48ED-9F3A-5D3882DF6AD6}" destId="{4FC48373-BC5B-45B9-B8E0-50F00F77860C}" srcOrd="0" destOrd="0" presId="urn:microsoft.com/office/officeart/2005/8/layout/default"/>
    <dgm:cxn modelId="{CCA78FC1-0887-4CE9-B897-530EF3E44C0A}" srcId="{6FADA1CB-5205-4400-8CB6-5A4E034C9012}" destId="{DA085C09-BCA1-4CAA-BF40-208A7295A81B}" srcOrd="1" destOrd="0" parTransId="{14CAF27D-D5F8-4CE7-8F89-3326B6412B4D}" sibTransId="{1239A2A8-AA88-4A45-B6FD-CE0E1E35EB28}"/>
    <dgm:cxn modelId="{921A35C2-0351-4AE6-BD42-931ADE0D0EF7}" srcId="{6FADA1CB-5205-4400-8CB6-5A4E034C9012}" destId="{3CBE827F-CD26-441E-B5A7-B902226EFBB9}" srcOrd="9" destOrd="0" parTransId="{818A7B63-DEA2-4641-B306-B4D38D5420DC}" sibTransId="{04200637-E8B7-4867-98D5-7A0C8DA3A0EF}"/>
    <dgm:cxn modelId="{0612BCC3-4BB2-4B7C-9A72-BADDCF19F653}" srcId="{6FADA1CB-5205-4400-8CB6-5A4E034C9012}" destId="{BEAAF9A1-A47E-4E73-A7C7-5E5585E26B4E}" srcOrd="10" destOrd="0" parTransId="{B1977E01-FADF-4040-8C42-56A0AD2F3E6C}" sibTransId="{D51E4070-CB35-4CF4-BBA9-B177A81E2E60}"/>
    <dgm:cxn modelId="{39DFF1E7-06C4-4251-89C3-05FDE0F80D2C}" srcId="{6FADA1CB-5205-4400-8CB6-5A4E034C9012}" destId="{F14A84E4-579A-48ED-9F3A-5D3882DF6AD6}" srcOrd="0" destOrd="0" parTransId="{84B20470-A81C-435C-94E9-55DE16120B37}" sibTransId="{64D920B4-7FC7-45B8-BA22-12D824C475D3}"/>
    <dgm:cxn modelId="{A5BE3AED-0908-43D3-AEC8-CFBAF4C681D2}" type="presOf" srcId="{488B10A6-D6B9-4AEE-8FD3-CD3F12E8E575}" destId="{67717436-F42F-4C81-A112-43DD90E0E51C}" srcOrd="0" destOrd="0" presId="urn:microsoft.com/office/officeart/2005/8/layout/default"/>
    <dgm:cxn modelId="{E3B164F5-D4A0-4730-84FB-D3105737F3A9}" type="presOf" srcId="{6FADA1CB-5205-4400-8CB6-5A4E034C9012}" destId="{1E6EBA45-C0FA-4731-B513-FC2FEE4105F5}" srcOrd="0" destOrd="0" presId="urn:microsoft.com/office/officeart/2005/8/layout/default"/>
    <dgm:cxn modelId="{8870E586-2878-4795-B56C-F0FD1C93EF50}" type="presParOf" srcId="{1E6EBA45-C0FA-4731-B513-FC2FEE4105F5}" destId="{4FC48373-BC5B-45B9-B8E0-50F00F77860C}" srcOrd="0" destOrd="0" presId="urn:microsoft.com/office/officeart/2005/8/layout/default"/>
    <dgm:cxn modelId="{95EE80BB-2CA5-454D-B89A-DCE199A013D4}" type="presParOf" srcId="{1E6EBA45-C0FA-4731-B513-FC2FEE4105F5}" destId="{FDA2FDCA-E7FF-4BEA-9903-1EFF410D8C78}" srcOrd="1" destOrd="0" presId="urn:microsoft.com/office/officeart/2005/8/layout/default"/>
    <dgm:cxn modelId="{7816C9C5-8793-4585-8703-4574571AD311}" type="presParOf" srcId="{1E6EBA45-C0FA-4731-B513-FC2FEE4105F5}" destId="{54E8955A-C373-44EB-A11B-38924B729E12}" srcOrd="2" destOrd="0" presId="urn:microsoft.com/office/officeart/2005/8/layout/default"/>
    <dgm:cxn modelId="{F8692C09-8856-4873-A369-1AFFAB27F8CF}" type="presParOf" srcId="{1E6EBA45-C0FA-4731-B513-FC2FEE4105F5}" destId="{C618AE35-14ED-48D5-B41E-56829EF560CB}" srcOrd="3" destOrd="0" presId="urn:microsoft.com/office/officeart/2005/8/layout/default"/>
    <dgm:cxn modelId="{8009605B-07DF-4D13-923B-5374A0AC7401}" type="presParOf" srcId="{1E6EBA45-C0FA-4731-B513-FC2FEE4105F5}" destId="{F0368729-4BC9-4B3A-B485-9F8BADB9FE06}" srcOrd="4" destOrd="0" presId="urn:microsoft.com/office/officeart/2005/8/layout/default"/>
    <dgm:cxn modelId="{32AE6DF0-5A89-406D-B31E-879EF88D18E0}" type="presParOf" srcId="{1E6EBA45-C0FA-4731-B513-FC2FEE4105F5}" destId="{111F680E-BFFB-4AC7-A0AF-8A8160BAFD9C}" srcOrd="5" destOrd="0" presId="urn:microsoft.com/office/officeart/2005/8/layout/default"/>
    <dgm:cxn modelId="{00875398-45D2-4843-B9D4-3C3080D4370B}" type="presParOf" srcId="{1E6EBA45-C0FA-4731-B513-FC2FEE4105F5}" destId="{ADC65123-2677-4922-9612-37A758F311FD}" srcOrd="6" destOrd="0" presId="urn:microsoft.com/office/officeart/2005/8/layout/default"/>
    <dgm:cxn modelId="{146C0FED-E019-4FAE-9709-BE58D29E7F62}" type="presParOf" srcId="{1E6EBA45-C0FA-4731-B513-FC2FEE4105F5}" destId="{0E631075-E193-4B93-AB45-FEF396DECC8F}" srcOrd="7" destOrd="0" presId="urn:microsoft.com/office/officeart/2005/8/layout/default"/>
    <dgm:cxn modelId="{994DC5D4-A7F3-443F-9590-BF278F8D994E}" type="presParOf" srcId="{1E6EBA45-C0FA-4731-B513-FC2FEE4105F5}" destId="{2AB83C87-D6CD-4C06-856B-31972DEEB81A}" srcOrd="8" destOrd="0" presId="urn:microsoft.com/office/officeart/2005/8/layout/default"/>
    <dgm:cxn modelId="{DC1ADD92-4A2F-47B1-8797-AFBA43B03BCD}" type="presParOf" srcId="{1E6EBA45-C0FA-4731-B513-FC2FEE4105F5}" destId="{58F66247-857A-4D57-B629-8D8DDBD39477}" srcOrd="9" destOrd="0" presId="urn:microsoft.com/office/officeart/2005/8/layout/default"/>
    <dgm:cxn modelId="{8A82933A-5F3E-4886-A192-005ADAF688D9}" type="presParOf" srcId="{1E6EBA45-C0FA-4731-B513-FC2FEE4105F5}" destId="{3C726A17-FA44-4D56-B5D4-53F91A1D551E}" srcOrd="10" destOrd="0" presId="urn:microsoft.com/office/officeart/2005/8/layout/default"/>
    <dgm:cxn modelId="{F93108CA-3203-43D3-8798-AF390039F260}" type="presParOf" srcId="{1E6EBA45-C0FA-4731-B513-FC2FEE4105F5}" destId="{D86C4EBE-4752-42E3-A461-F7A65DDE087A}" srcOrd="11" destOrd="0" presId="urn:microsoft.com/office/officeart/2005/8/layout/default"/>
    <dgm:cxn modelId="{D8FD9DFC-FCEB-4EE8-B8B6-5F348DDB8BC6}" type="presParOf" srcId="{1E6EBA45-C0FA-4731-B513-FC2FEE4105F5}" destId="{A25C2A7C-8AA2-4B05-A7A2-46D0EBF43CF1}" srcOrd="12" destOrd="0" presId="urn:microsoft.com/office/officeart/2005/8/layout/default"/>
    <dgm:cxn modelId="{0FAB3859-D8FF-4DE5-9604-87E203524737}" type="presParOf" srcId="{1E6EBA45-C0FA-4731-B513-FC2FEE4105F5}" destId="{24F932CF-F4DE-4F89-813A-92A7B61EEC02}" srcOrd="13" destOrd="0" presId="urn:microsoft.com/office/officeart/2005/8/layout/default"/>
    <dgm:cxn modelId="{3FC4B19A-11AB-4812-92CC-A2F7489A31FE}" type="presParOf" srcId="{1E6EBA45-C0FA-4731-B513-FC2FEE4105F5}" destId="{DCEAF475-9453-4724-999D-37FD5E8535E4}" srcOrd="14" destOrd="0" presId="urn:microsoft.com/office/officeart/2005/8/layout/default"/>
    <dgm:cxn modelId="{5DBA8A89-47BA-4009-9025-3FBF798AE950}" type="presParOf" srcId="{1E6EBA45-C0FA-4731-B513-FC2FEE4105F5}" destId="{1BF9E0FD-6B51-4AED-AB4B-0BF2812075DC}" srcOrd="15" destOrd="0" presId="urn:microsoft.com/office/officeart/2005/8/layout/default"/>
    <dgm:cxn modelId="{C711D4BA-BF21-4C17-B567-98E4A5A5929A}" type="presParOf" srcId="{1E6EBA45-C0FA-4731-B513-FC2FEE4105F5}" destId="{69F85C82-6BE1-46F4-8EE2-821640CDBF01}" srcOrd="16" destOrd="0" presId="urn:microsoft.com/office/officeart/2005/8/layout/default"/>
    <dgm:cxn modelId="{4502C1C3-2E7A-4CDB-B54E-031E0C5DB8EC}" type="presParOf" srcId="{1E6EBA45-C0FA-4731-B513-FC2FEE4105F5}" destId="{AE892BB0-1676-485D-B9E1-66A5385A6619}" srcOrd="17" destOrd="0" presId="urn:microsoft.com/office/officeart/2005/8/layout/default"/>
    <dgm:cxn modelId="{496304D7-DF1D-4B27-9CF7-909FA4EF6E9C}" type="presParOf" srcId="{1E6EBA45-C0FA-4731-B513-FC2FEE4105F5}" destId="{36070C9F-0EAA-4883-B2C0-7A52B2B2ED4B}" srcOrd="18" destOrd="0" presId="urn:microsoft.com/office/officeart/2005/8/layout/default"/>
    <dgm:cxn modelId="{C7324A7B-6640-4A09-B0E6-12DEE41D5E50}" type="presParOf" srcId="{1E6EBA45-C0FA-4731-B513-FC2FEE4105F5}" destId="{29056599-0A39-4FB5-8500-7B06B4953185}" srcOrd="19" destOrd="0" presId="urn:microsoft.com/office/officeart/2005/8/layout/default"/>
    <dgm:cxn modelId="{663DEED1-D6E3-442F-9D96-AC2F994FD25B}" type="presParOf" srcId="{1E6EBA45-C0FA-4731-B513-FC2FEE4105F5}" destId="{D37979C4-F802-42EA-AC38-2676364089DF}" srcOrd="20" destOrd="0" presId="urn:microsoft.com/office/officeart/2005/8/layout/default"/>
    <dgm:cxn modelId="{B1C54688-1588-4A73-80ED-C830CB598595}" type="presParOf" srcId="{1E6EBA45-C0FA-4731-B513-FC2FEE4105F5}" destId="{5E7F6A89-39EA-4F67-B2AE-F112259DEE4C}" srcOrd="21" destOrd="0" presId="urn:microsoft.com/office/officeart/2005/8/layout/default"/>
    <dgm:cxn modelId="{57988AC2-8907-4039-BC60-0E4A35AE1AEB}" type="presParOf" srcId="{1E6EBA45-C0FA-4731-B513-FC2FEE4105F5}" destId="{67717436-F42F-4C81-A112-43DD90E0E51C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48373-BC5B-45B9-B8E0-50F00F77860C}">
      <dsp:nvSpPr>
        <dsp:cNvPr id="0" name=""/>
        <dsp:cNvSpPr/>
      </dsp:nvSpPr>
      <dsp:spPr>
        <a:xfrm>
          <a:off x="3151" y="1039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/>
            <a:t>Nací</a:t>
          </a:r>
          <a:endParaRPr lang="en-GB" sz="4200" kern="1200" dirty="0"/>
        </a:p>
      </dsp:txBody>
      <dsp:txXfrm>
        <a:off x="3151" y="10395"/>
        <a:ext cx="2499971" cy="1499983"/>
      </dsp:txXfrm>
    </dsp:sp>
    <dsp:sp modelId="{54E8955A-C373-44EB-A11B-38924B729E12}">
      <dsp:nvSpPr>
        <dsp:cNvPr id="0" name=""/>
        <dsp:cNvSpPr/>
      </dsp:nvSpPr>
      <dsp:spPr>
        <a:xfrm>
          <a:off x="2753120" y="1039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Un taller </a:t>
          </a:r>
          <a:r>
            <a:rPr lang="en-US" sz="4200" kern="1200" dirty="0" err="1"/>
            <a:t>mecánico</a:t>
          </a:r>
          <a:endParaRPr lang="en-GB" sz="4200" kern="1200" dirty="0"/>
        </a:p>
      </dsp:txBody>
      <dsp:txXfrm>
        <a:off x="2753120" y="10395"/>
        <a:ext cx="2499971" cy="1499983"/>
      </dsp:txXfrm>
    </dsp:sp>
    <dsp:sp modelId="{F0368729-4BC9-4B3A-B485-9F8BADB9FE06}">
      <dsp:nvSpPr>
        <dsp:cNvPr id="0" name=""/>
        <dsp:cNvSpPr/>
      </dsp:nvSpPr>
      <dsp:spPr>
        <a:xfrm>
          <a:off x="5503089" y="1039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Married</a:t>
          </a:r>
          <a:endParaRPr lang="en-GB" sz="4200" kern="1200" dirty="0"/>
        </a:p>
      </dsp:txBody>
      <dsp:txXfrm>
        <a:off x="5503089" y="10395"/>
        <a:ext cx="2499971" cy="1499983"/>
      </dsp:txXfrm>
    </dsp:sp>
    <dsp:sp modelId="{ADC65123-2677-4922-9612-37A758F311FD}">
      <dsp:nvSpPr>
        <dsp:cNvPr id="0" name=""/>
        <dsp:cNvSpPr/>
      </dsp:nvSpPr>
      <dsp:spPr>
        <a:xfrm>
          <a:off x="8253058" y="1039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A girlfriend</a:t>
          </a:r>
          <a:endParaRPr lang="en-GB" sz="4200" kern="1200" dirty="0"/>
        </a:p>
      </dsp:txBody>
      <dsp:txXfrm>
        <a:off x="8253058" y="10395"/>
        <a:ext cx="2499971" cy="1499983"/>
      </dsp:txXfrm>
    </dsp:sp>
    <dsp:sp modelId="{2AB83C87-D6CD-4C06-856B-31972DEEB81A}">
      <dsp:nvSpPr>
        <dsp:cNvPr id="0" name=""/>
        <dsp:cNvSpPr/>
      </dsp:nvSpPr>
      <dsp:spPr>
        <a:xfrm>
          <a:off x="3151" y="176037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Carnet de </a:t>
          </a:r>
          <a:r>
            <a:rPr lang="en-US" sz="4200" kern="1200" dirty="0" err="1"/>
            <a:t>conducir</a:t>
          </a:r>
          <a:endParaRPr lang="en-GB" sz="4200" kern="1200" dirty="0"/>
        </a:p>
      </dsp:txBody>
      <dsp:txXfrm>
        <a:off x="3151" y="1760375"/>
        <a:ext cx="2499971" cy="1499983"/>
      </dsp:txXfrm>
    </dsp:sp>
    <dsp:sp modelId="{3C726A17-FA44-4D56-B5D4-53F91A1D551E}">
      <dsp:nvSpPr>
        <dsp:cNvPr id="0" name=""/>
        <dsp:cNvSpPr/>
      </dsp:nvSpPr>
      <dsp:spPr>
        <a:xfrm>
          <a:off x="2753120" y="176037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Coche</a:t>
          </a:r>
          <a:endParaRPr lang="en-GB" sz="4200" kern="1200" dirty="0"/>
        </a:p>
      </dsp:txBody>
      <dsp:txXfrm>
        <a:off x="2753120" y="1760375"/>
        <a:ext cx="2499971" cy="1499983"/>
      </dsp:txXfrm>
    </dsp:sp>
    <dsp:sp modelId="{A25C2A7C-8AA2-4B05-A7A2-46D0EBF43CF1}">
      <dsp:nvSpPr>
        <dsp:cNvPr id="0" name=""/>
        <dsp:cNvSpPr/>
      </dsp:nvSpPr>
      <dsp:spPr>
        <a:xfrm>
          <a:off x="5503089" y="176037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Driving </a:t>
          </a:r>
          <a:r>
            <a:rPr lang="en-US" sz="4200" kern="1200" dirty="0" err="1"/>
            <a:t>licence</a:t>
          </a:r>
          <a:endParaRPr lang="en-GB" sz="4200" kern="1200" dirty="0"/>
        </a:p>
      </dsp:txBody>
      <dsp:txXfrm>
        <a:off x="5503089" y="1760375"/>
        <a:ext cx="2499971" cy="1499983"/>
      </dsp:txXfrm>
    </dsp:sp>
    <dsp:sp modelId="{DCEAF475-9453-4724-999D-37FD5E8535E4}">
      <dsp:nvSpPr>
        <dsp:cNvPr id="0" name=""/>
        <dsp:cNvSpPr/>
      </dsp:nvSpPr>
      <dsp:spPr>
        <a:xfrm>
          <a:off x="8253058" y="176037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I was born</a:t>
          </a:r>
          <a:endParaRPr lang="en-GB" sz="4200" kern="1200" dirty="0"/>
        </a:p>
      </dsp:txBody>
      <dsp:txXfrm>
        <a:off x="8253058" y="1760375"/>
        <a:ext cx="2499971" cy="1499983"/>
      </dsp:txXfrm>
    </dsp:sp>
    <dsp:sp modelId="{69F85C82-6BE1-46F4-8EE2-821640CDBF01}">
      <dsp:nvSpPr>
        <dsp:cNvPr id="0" name=""/>
        <dsp:cNvSpPr/>
      </dsp:nvSpPr>
      <dsp:spPr>
        <a:xfrm>
          <a:off x="3151" y="351035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Casado</a:t>
          </a:r>
          <a:endParaRPr lang="en-GB" sz="4200" kern="1200" dirty="0"/>
        </a:p>
      </dsp:txBody>
      <dsp:txXfrm>
        <a:off x="3151" y="3510355"/>
        <a:ext cx="2499971" cy="1499983"/>
      </dsp:txXfrm>
    </dsp:sp>
    <dsp:sp modelId="{36070C9F-0EAA-4883-B2C0-7A52B2B2ED4B}">
      <dsp:nvSpPr>
        <dsp:cNvPr id="0" name=""/>
        <dsp:cNvSpPr/>
      </dsp:nvSpPr>
      <dsp:spPr>
        <a:xfrm>
          <a:off x="2753120" y="351035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Novia</a:t>
          </a:r>
          <a:endParaRPr lang="en-GB" sz="4200" kern="1200" dirty="0"/>
        </a:p>
      </dsp:txBody>
      <dsp:txXfrm>
        <a:off x="2753120" y="3510355"/>
        <a:ext cx="2499971" cy="1499983"/>
      </dsp:txXfrm>
    </dsp:sp>
    <dsp:sp modelId="{D37979C4-F802-42EA-AC38-2676364089DF}">
      <dsp:nvSpPr>
        <dsp:cNvPr id="0" name=""/>
        <dsp:cNvSpPr/>
      </dsp:nvSpPr>
      <dsp:spPr>
        <a:xfrm>
          <a:off x="5503089" y="351035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Car</a:t>
          </a:r>
          <a:endParaRPr lang="en-GB" sz="4200" kern="1200" dirty="0"/>
        </a:p>
      </dsp:txBody>
      <dsp:txXfrm>
        <a:off x="5503089" y="3510355"/>
        <a:ext cx="2499971" cy="1499983"/>
      </dsp:txXfrm>
    </dsp:sp>
    <dsp:sp modelId="{67717436-F42F-4C81-A112-43DD90E0E51C}">
      <dsp:nvSpPr>
        <dsp:cNvPr id="0" name=""/>
        <dsp:cNvSpPr/>
      </dsp:nvSpPr>
      <dsp:spPr>
        <a:xfrm>
          <a:off x="8253058" y="3510355"/>
          <a:ext cx="2499971" cy="1499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A workshop</a:t>
          </a:r>
          <a:endParaRPr lang="en-GB" sz="4200" kern="1200" dirty="0"/>
        </a:p>
      </dsp:txBody>
      <dsp:txXfrm>
        <a:off x="8253058" y="3510355"/>
        <a:ext cx="2499971" cy="1499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DC44-B1B3-6DE8-969E-79A4A88F1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2C9AC-5CB1-A361-46B2-6BCC7D89E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F2CDF-1C45-93C0-09CE-6B3E6D67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55040-2608-E5DB-BC03-D4002C577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1AA20-E833-0995-540C-B9B5F2F06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27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E1B3E-D18E-3794-B086-DEF2EC5B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4AAB-E418-D3F4-7328-3EAB2B67B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4F881-0911-5E49-2B93-5671B29E3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F4ECA-DDB3-C2B1-DC79-A8369E68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FBCD-744A-26E9-AB9D-BB0E7ABE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14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C0FB-5AF6-A476-4358-55A4336D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D0FF9-2F0A-66BD-2A00-543202027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D418E-74D9-EFDD-B93D-26A45F5AA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BF321-F9C8-66A7-4E6A-6471EDAA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F815D-93BD-E63C-BC22-57C490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03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DFBE-9FB7-A0E7-7603-D34867BD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C5F85-E52C-4C3B-5B56-0FE364355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7525E-5200-1EEF-594C-F6FD408AE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38055-8732-D27E-CD91-F6ADD9B8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306A4-7368-F476-8342-0C03D521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EECE4-0A2C-FE7E-942B-6611C76B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93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0340-DD84-160B-3098-1ADD06C0C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A1EF0-3BC9-CE40-B4B5-109FEE4EF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ED4ED-8414-D5C2-0056-9652BFCAB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D88D5-733F-E942-1877-266384B6B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9E4DDF-914B-6DAC-24AF-D89B6E93B0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43890-3B15-A1EA-5B0E-A6049A10F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087EF9-51C7-2146-20B5-3A1C63BB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0A088-964E-D83A-7878-BCAE00FD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86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D6F2C-FA7D-8C7D-8947-3EBBF020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8716D-3417-3657-675B-36C333B7B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F9536-85A3-5E19-E7DD-ACE7FF69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2ACEC-D847-7B3A-6BB6-9A079C090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7F6A44-73FE-1749-2DAD-D43DF086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8E6C-8915-239D-E975-45AF10F9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076F4-371D-B749-338C-F2BC6FB2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2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DD9B-100A-A355-7916-876D74F1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F3AD8-436B-E46D-8227-112E5B3C8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843EC-8AC1-89AA-7D32-37C03D228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D394E-FF34-6DB6-6045-149E5578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446D2-283A-AF14-B4DD-750DCA79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FCCE9-A05C-E6D0-53CD-4461127F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52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8F935-1D8B-905A-2E8E-C68A8311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980895-B59D-55E9-7E0D-957316B49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CF120-DAB2-8874-132D-ADE68E7A0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51B01-4375-AF45-7FD7-8F9A7657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2C9EB-6805-7EEE-15D0-33B7788F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0CB8C-F67C-199E-15EF-B049021F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27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6E84D-C9FB-AE74-22D8-3447CA64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693FA4-BB30-1A3C-B73C-EE3919B4E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C7EE4-9F35-0DD7-159F-45539E2C9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AA20-4311-3A95-E445-6841B1B2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32536-4304-540A-8CCC-041DE114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78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FB7CE-0A87-D082-3C82-D06A9AC3B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D4073-5844-109B-CF53-4CFAE3F86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48993-B8E3-6F2F-C4F0-290A5A56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6E9B6-01DC-8E7C-8119-46387F9A8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748D6-94B0-EC06-5541-EDD3301A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61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C44D7A-34BE-C1F5-58F8-569559B2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06304-B536-20EC-937F-E34CB7888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7FE9D-10ED-2542-3121-A41A592C9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1639-4E0D-4274-A9BA-D9BFD3EF3566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10894-454E-1A37-EC4F-E2D1332F0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52699-07E9-C60F-970D-609AAC68A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4813F-1D18-4BA9-BAFE-835CA265E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64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mzn.to/3KdYFD9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udyspanish.com/grammar/lessons/timehacer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udyspanish.com/grammar/test/timehacer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jmlanguages.com/id004325727/Free-Resources-Pasos-2-Spanish-Intermediate-Course-4th-Editi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mzn.to/3LW5vO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tudyspanish.com/grammar/lessons/hacerago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tudyspanish.com/grammar/test/hacerago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nishdict.com/conjugate/empeza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ibrary.jmlanguages.com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spanishdict.com/examples/hace?lang=es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s://www.spanishdict.com/examples/hace?lang=es&amp;translation=a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1B4D0B4F-9481-648F-CD40-FF3B60C6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21F35-5073-F35A-4A14-F522A89C99D7}"/>
              </a:ext>
            </a:extLst>
          </p:cNvPr>
          <p:cNvSpPr txBox="1"/>
          <p:nvPr/>
        </p:nvSpPr>
        <p:spPr>
          <a:xfrm>
            <a:off x="5582653" y="288758"/>
            <a:ext cx="6304547" cy="598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Lesson for Pasos</a:t>
            </a:r>
          </a:p>
          <a:p>
            <a:pPr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Book 2</a:t>
            </a:r>
          </a:p>
          <a:p>
            <a:pPr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Unit 2</a:t>
            </a:r>
          </a:p>
          <a:p>
            <a:pPr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Section D</a:t>
            </a:r>
            <a:endParaRPr lang="en-GB" sz="6600" dirty="0">
              <a:latin typeface="Impact" panose="020B0806030902050204" pitchFamily="34" charset="0"/>
            </a:endParaRPr>
          </a:p>
        </p:txBody>
      </p:sp>
      <p:sp>
        <p:nvSpPr>
          <p:cNvPr id="2" name="Star: 24 Points 1">
            <a:extLst>
              <a:ext uri="{FF2B5EF4-FFF2-40B4-BE49-F238E27FC236}">
                <a16:creationId xmlns:a16="http://schemas.microsoft.com/office/drawing/2014/main" id="{71B4473E-31EC-7107-F2D5-8A720A2C034F}"/>
              </a:ext>
            </a:extLst>
          </p:cNvPr>
          <p:cNvSpPr/>
          <p:nvPr/>
        </p:nvSpPr>
        <p:spPr>
          <a:xfrm>
            <a:off x="9030789" y="2508069"/>
            <a:ext cx="3065417" cy="3126377"/>
          </a:xfrm>
          <a:prstGeom prst="star24">
            <a:avLst/>
          </a:prstGeom>
          <a:solidFill>
            <a:srgbClr val="F6EA1A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52ECD-26C5-895B-619C-25F070CFBF17}"/>
              </a:ext>
            </a:extLst>
          </p:cNvPr>
          <p:cNvSpPr txBox="1"/>
          <p:nvPr/>
        </p:nvSpPr>
        <p:spPr>
          <a:xfrm rot="443961">
            <a:off x="9465108" y="3169920"/>
            <a:ext cx="22642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200" dirty="0">
                <a:solidFill>
                  <a:srgbClr val="C8262D"/>
                </a:solidFill>
                <a:latin typeface="Impact" panose="020B0806030902050204" pitchFamily="34" charset="0"/>
              </a:rPr>
              <a:t>Ctrl + click on every image to follow the links</a:t>
            </a:r>
            <a:endParaRPr lang="en-GB" sz="2400" spc="200" dirty="0">
              <a:solidFill>
                <a:srgbClr val="C8262D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575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469427-D251-7344-F2B8-156C0F3C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long have you been doing </a:t>
            </a:r>
            <a:r>
              <a:rPr lang="en-US" dirty="0" err="1"/>
              <a:t>sth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08D3CF-4ED2-8060-2027-54706DEDB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US" sz="6600" dirty="0"/>
              <a:t>¿</a:t>
            </a:r>
            <a:r>
              <a:rPr lang="en-US" sz="6600" dirty="0" err="1"/>
              <a:t>Cuánto</a:t>
            </a:r>
            <a:r>
              <a:rPr lang="en-US" sz="6600" dirty="0"/>
              <a:t> </a:t>
            </a:r>
            <a:r>
              <a:rPr lang="en-US" sz="6600" dirty="0" err="1"/>
              <a:t>hace</a:t>
            </a:r>
            <a:r>
              <a:rPr lang="en-US" sz="6600" dirty="0"/>
              <a:t> que patinas?</a:t>
            </a:r>
            <a:endParaRPr lang="en-US" sz="4400" dirty="0"/>
          </a:p>
          <a:p>
            <a:pPr>
              <a:lnSpc>
                <a:spcPct val="114000"/>
              </a:lnSpc>
            </a:pPr>
            <a:r>
              <a:rPr lang="en-US" sz="5400" dirty="0" err="1"/>
              <a:t>Hace</a:t>
            </a:r>
            <a:r>
              <a:rPr lang="en-US" sz="5400" dirty="0"/>
              <a:t> </a:t>
            </a:r>
            <a:r>
              <a:rPr lang="en-US" sz="5400" dirty="0" err="1"/>
              <a:t>veinte</a:t>
            </a:r>
            <a:r>
              <a:rPr lang="en-US" sz="5400" dirty="0"/>
              <a:t> </a:t>
            </a:r>
            <a:r>
              <a:rPr lang="en-US" sz="5400" dirty="0" err="1"/>
              <a:t>minutos</a:t>
            </a:r>
            <a:r>
              <a:rPr lang="en-US" sz="5400" dirty="0"/>
              <a:t> que </a:t>
            </a:r>
            <a:r>
              <a:rPr lang="en-US" sz="5400" dirty="0" err="1"/>
              <a:t>patino</a:t>
            </a:r>
            <a:r>
              <a:rPr lang="en-US" sz="5400" dirty="0"/>
              <a:t>.</a:t>
            </a:r>
          </a:p>
          <a:p>
            <a:pPr>
              <a:lnSpc>
                <a:spcPct val="114000"/>
              </a:lnSpc>
            </a:pPr>
            <a:r>
              <a:rPr lang="en-US" sz="5400" dirty="0" err="1"/>
              <a:t>Patino</a:t>
            </a:r>
            <a:r>
              <a:rPr lang="en-US" sz="5400" dirty="0"/>
              <a:t> </a:t>
            </a:r>
            <a:r>
              <a:rPr lang="en-US" sz="5400" dirty="0" err="1"/>
              <a:t>desde</a:t>
            </a:r>
            <a:r>
              <a:rPr lang="en-US" sz="5400" dirty="0"/>
              <a:t> </a:t>
            </a:r>
            <a:r>
              <a:rPr lang="en-US" sz="5400" dirty="0" err="1"/>
              <a:t>hace</a:t>
            </a:r>
            <a:r>
              <a:rPr lang="en-US" sz="5400" dirty="0"/>
              <a:t> </a:t>
            </a:r>
            <a:r>
              <a:rPr lang="en-US" sz="5400" dirty="0" err="1"/>
              <a:t>veinte</a:t>
            </a:r>
            <a:r>
              <a:rPr lang="en-US" sz="5400" dirty="0"/>
              <a:t> </a:t>
            </a:r>
            <a:r>
              <a:rPr lang="en-US" sz="5400" dirty="0" err="1"/>
              <a:t>minutos</a:t>
            </a:r>
            <a:r>
              <a:rPr lang="en-US" sz="5400" dirty="0"/>
              <a:t>.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12982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C9EA-FB03-56A3-49EF-E4ABA725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haven’t done it for ages!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68E16-11D4-9686-4781-BC33BEACD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US" sz="5400" dirty="0" err="1"/>
              <a:t>Hace</a:t>
            </a:r>
            <a:r>
              <a:rPr lang="en-US" sz="5400" dirty="0"/>
              <a:t> un </a:t>
            </a:r>
            <a:r>
              <a:rPr lang="en-US" sz="5400" dirty="0" err="1"/>
              <a:t>año</a:t>
            </a:r>
            <a:r>
              <a:rPr lang="en-US" sz="5400" dirty="0"/>
              <a:t> que no </a:t>
            </a:r>
            <a:r>
              <a:rPr lang="en-US" sz="5400" dirty="0" err="1"/>
              <a:t>voy</a:t>
            </a:r>
            <a:r>
              <a:rPr lang="en-US" sz="5400" dirty="0"/>
              <a:t> al </a:t>
            </a:r>
            <a:r>
              <a:rPr lang="en-US" sz="5400" dirty="0" err="1"/>
              <a:t>gimnasio</a:t>
            </a:r>
            <a:r>
              <a:rPr lang="en-US" sz="540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5400" dirty="0"/>
              <a:t>Ella no </a:t>
            </a:r>
            <a:r>
              <a:rPr lang="en-US" sz="5400" dirty="0" err="1"/>
              <a:t>visita</a:t>
            </a:r>
            <a:r>
              <a:rPr lang="en-US" sz="5400" dirty="0"/>
              <a:t> </a:t>
            </a:r>
            <a:r>
              <a:rPr lang="en-US" sz="5400" dirty="0" err="1"/>
              <a:t>desde</a:t>
            </a:r>
            <a:r>
              <a:rPr lang="en-US" sz="5400" dirty="0"/>
              <a:t> </a:t>
            </a:r>
            <a:r>
              <a:rPr lang="en-US" sz="5400" dirty="0" err="1"/>
              <a:t>hace</a:t>
            </a:r>
            <a:r>
              <a:rPr lang="en-US" sz="5400" dirty="0"/>
              <a:t> </a:t>
            </a:r>
            <a:r>
              <a:rPr lang="en-US" sz="5400" dirty="0" err="1"/>
              <a:t>mucho</a:t>
            </a:r>
            <a:r>
              <a:rPr lang="en-US" sz="5400" dirty="0"/>
              <a:t> </a:t>
            </a:r>
            <a:r>
              <a:rPr lang="en-US" sz="5400" dirty="0" err="1"/>
              <a:t>tiempo</a:t>
            </a:r>
            <a:r>
              <a:rPr lang="en-US" sz="5400" dirty="0"/>
              <a:t>.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17845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hlinkClick r:id="rId2"/>
            <a:extLst>
              <a:ext uri="{FF2B5EF4-FFF2-40B4-BE49-F238E27FC236}">
                <a16:creationId xmlns:a16="http://schemas.microsoft.com/office/drawing/2014/main" id="{A398993F-84A2-28CC-FD50-C31D0F0E75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00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8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7109197F-A2EA-525A-D50B-264A8FE94E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" r="3124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5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C9EA-FB03-56A3-49EF-E4ABA725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Tell me in the comments!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68E16-11D4-9686-4781-BC33BEACD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US" sz="5400" dirty="0"/>
              <a:t>¿</a:t>
            </a:r>
            <a:r>
              <a:rPr lang="en-US" sz="5400" dirty="0" err="1"/>
              <a:t>Cuánto</a:t>
            </a:r>
            <a:r>
              <a:rPr lang="en-US" sz="5400" dirty="0"/>
              <a:t> </a:t>
            </a:r>
            <a:r>
              <a:rPr lang="en-US" sz="5400" dirty="0" err="1"/>
              <a:t>hace</a:t>
            </a:r>
            <a:r>
              <a:rPr lang="en-US" sz="5400" dirty="0"/>
              <a:t> que </a:t>
            </a:r>
            <a:r>
              <a:rPr lang="en-US" sz="5400" dirty="0" err="1"/>
              <a:t>estudias</a:t>
            </a:r>
            <a:r>
              <a:rPr lang="en-US" sz="5400" dirty="0"/>
              <a:t> </a:t>
            </a:r>
            <a:r>
              <a:rPr lang="en-US" sz="5400" dirty="0" err="1"/>
              <a:t>español</a:t>
            </a:r>
            <a:r>
              <a:rPr lang="en-US" sz="5400" dirty="0"/>
              <a:t>?</a:t>
            </a:r>
          </a:p>
          <a:p>
            <a:pPr>
              <a:lnSpc>
                <a:spcPct val="114000"/>
              </a:lnSpc>
            </a:pPr>
            <a:r>
              <a:rPr lang="en-US" sz="5400" dirty="0" err="1"/>
              <a:t>Hace</a:t>
            </a:r>
            <a:r>
              <a:rPr lang="en-US" sz="5400" dirty="0"/>
              <a:t> </a:t>
            </a:r>
            <a:r>
              <a:rPr lang="en-US" sz="5400" dirty="0" err="1"/>
              <a:t>diez</a:t>
            </a:r>
            <a:r>
              <a:rPr lang="en-US" sz="5400" dirty="0"/>
              <a:t> </a:t>
            </a:r>
            <a:r>
              <a:rPr lang="en-US" sz="5400" dirty="0" err="1"/>
              <a:t>años</a:t>
            </a:r>
            <a:r>
              <a:rPr lang="en-US" sz="5400" dirty="0"/>
              <a:t> que </a:t>
            </a:r>
            <a:r>
              <a:rPr lang="en-US" sz="5400" dirty="0" err="1"/>
              <a:t>estudio</a:t>
            </a:r>
            <a:r>
              <a:rPr lang="en-US" sz="5400" dirty="0"/>
              <a:t> </a:t>
            </a:r>
            <a:r>
              <a:rPr lang="en-US" sz="5400" dirty="0" err="1"/>
              <a:t>español</a:t>
            </a:r>
            <a:r>
              <a:rPr lang="en-US" sz="5400" dirty="0"/>
              <a:t>.</a:t>
            </a:r>
          </a:p>
          <a:p>
            <a:pPr>
              <a:lnSpc>
                <a:spcPct val="114000"/>
              </a:lnSpc>
            </a:pPr>
            <a:r>
              <a:rPr lang="en-US" sz="5400" dirty="0" err="1"/>
              <a:t>Estudio</a:t>
            </a:r>
            <a:r>
              <a:rPr lang="en-US" sz="5400" dirty="0"/>
              <a:t> </a:t>
            </a:r>
            <a:r>
              <a:rPr lang="en-US" sz="5400" dirty="0" err="1"/>
              <a:t>español</a:t>
            </a:r>
            <a:r>
              <a:rPr lang="en-US" sz="5400" dirty="0"/>
              <a:t> </a:t>
            </a:r>
            <a:r>
              <a:rPr lang="en-US" sz="5400" dirty="0" err="1"/>
              <a:t>desde</a:t>
            </a:r>
            <a:r>
              <a:rPr lang="en-US" sz="5400" dirty="0"/>
              <a:t> </a:t>
            </a:r>
            <a:r>
              <a:rPr lang="en-US" sz="5400" dirty="0" err="1"/>
              <a:t>hace</a:t>
            </a:r>
            <a:r>
              <a:rPr lang="en-US" sz="5400" dirty="0"/>
              <a:t> </a:t>
            </a:r>
            <a:r>
              <a:rPr lang="en-US" sz="5400" dirty="0" err="1"/>
              <a:t>diez</a:t>
            </a:r>
            <a:r>
              <a:rPr lang="en-US" sz="5400" dirty="0"/>
              <a:t> </a:t>
            </a:r>
            <a:r>
              <a:rPr lang="en-US" sz="5400" dirty="0" err="1"/>
              <a:t>años</a:t>
            </a:r>
            <a:r>
              <a:rPr lang="en-US" sz="5400" dirty="0"/>
              <a:t>.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781114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36767C4-EF3B-1ABC-E3B1-BF55F53FF021}"/>
              </a:ext>
            </a:extLst>
          </p:cNvPr>
          <p:cNvGraphicFramePr/>
          <p:nvPr/>
        </p:nvGraphicFramePr>
        <p:xfrm>
          <a:off x="724619" y="719667"/>
          <a:ext cx="10756181" cy="502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14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75269B-544B-956C-7D19-21556712E0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22"/>
          <a:stretch/>
        </p:blipFill>
        <p:spPr>
          <a:xfrm>
            <a:off x="2029528" y="643467"/>
            <a:ext cx="8132944" cy="3547533"/>
          </a:xfrm>
          <a:prstGeom prst="rect">
            <a:avLst/>
          </a:prstGeom>
        </p:spPr>
      </p:pic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004BD82-B404-4B64-4393-D7817130E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73"/>
          <a:stretch/>
        </p:blipFill>
        <p:spPr>
          <a:xfrm>
            <a:off x="2029528" y="643467"/>
            <a:ext cx="8132944" cy="4614333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42973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3FF4-9996-A56A-1B76-4A4A704B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Habla con un amigo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B3DA7-735C-1799-C4B8-6623A7950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4000" dirty="0" err="1"/>
              <a:t>Apartamento</a:t>
            </a:r>
            <a:endParaRPr lang="en-US" sz="4000" dirty="0"/>
          </a:p>
          <a:p>
            <a:pPr>
              <a:lnSpc>
                <a:spcPct val="114000"/>
              </a:lnSpc>
            </a:pPr>
            <a:r>
              <a:rPr lang="en-US" sz="4000" dirty="0" err="1"/>
              <a:t>Jubilado</a:t>
            </a:r>
            <a:r>
              <a:rPr lang="en-US" sz="4000" dirty="0"/>
              <a:t>/ </a:t>
            </a:r>
            <a:r>
              <a:rPr lang="en-US" sz="4000" dirty="0" err="1"/>
              <a:t>amo</a:t>
            </a:r>
            <a:r>
              <a:rPr lang="en-US" sz="4000" dirty="0"/>
              <a:t> de casa</a:t>
            </a:r>
          </a:p>
          <a:p>
            <a:pPr>
              <a:lnSpc>
                <a:spcPct val="114000"/>
              </a:lnSpc>
            </a:pPr>
            <a:r>
              <a:rPr lang="en-US" sz="4000" dirty="0"/>
              <a:t>Un </a:t>
            </a:r>
            <a:r>
              <a:rPr lang="en-US" sz="4000" dirty="0" err="1"/>
              <a:t>lenguaje</a:t>
            </a:r>
            <a:endParaRPr lang="en-US" sz="4000" dirty="0"/>
          </a:p>
          <a:p>
            <a:pPr>
              <a:lnSpc>
                <a:spcPct val="114000"/>
              </a:lnSpc>
            </a:pPr>
            <a:r>
              <a:rPr lang="en-US" sz="4000" dirty="0" err="1"/>
              <a:t>Soltero</a:t>
            </a:r>
            <a:r>
              <a:rPr lang="en-US" sz="4000" dirty="0"/>
              <a:t>/ </a:t>
            </a:r>
            <a:r>
              <a:rPr lang="en-US" sz="4000" dirty="0" err="1"/>
              <a:t>viudo</a:t>
            </a:r>
            <a:r>
              <a:rPr lang="en-US" sz="4000" dirty="0"/>
              <a:t>/ </a:t>
            </a:r>
            <a:r>
              <a:rPr lang="en-US" sz="4000" dirty="0" err="1"/>
              <a:t>comprometido</a:t>
            </a:r>
            <a:r>
              <a:rPr lang="en-US" sz="4000" dirty="0"/>
              <a:t>/ lo </a:t>
            </a:r>
            <a:r>
              <a:rPr lang="en-US" sz="4000" dirty="0" err="1"/>
              <a:t>siento</a:t>
            </a:r>
            <a:r>
              <a:rPr lang="en-US" sz="4000" dirty="0"/>
              <a:t> …</a:t>
            </a:r>
          </a:p>
          <a:p>
            <a:pPr>
              <a:lnSpc>
                <a:spcPct val="114000"/>
              </a:lnSpc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9001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3FF4-9996-A56A-1B76-4A4A704BE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37" y="540271"/>
            <a:ext cx="5612263" cy="1239012"/>
          </a:xfrm>
        </p:spPr>
        <p:txBody>
          <a:bodyPr anchor="ctr"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4000" dirty="0">
                <a:latin typeface="+mn-lt"/>
                <a:ea typeface="+mn-ea"/>
                <a:cs typeface="+mn-cs"/>
              </a:rPr>
              <a:t>How long ago did you …?</a:t>
            </a:r>
            <a:endParaRPr lang="en-GB" sz="40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B3DA7-735C-1799-C4B8-6623A7950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446528" cy="320725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s-ES" sz="4000" dirty="0"/>
              <a:t>¿Hace cuánto publicaste el libro?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s-ES" sz="4000" dirty="0"/>
              <a:t>Publiqué el libro hace cinco años.</a:t>
            </a:r>
            <a:endParaRPr lang="en-GB" sz="4000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D1F2DEA7-76C3-737E-5F63-337DA5704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779283"/>
            <a:ext cx="6922008" cy="340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6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11740B08-EF27-3714-8B39-2DEB6AEA95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5319"/>
          <a:stretch/>
        </p:blipFill>
        <p:spPr>
          <a:xfrm>
            <a:off x="583656" y="499236"/>
            <a:ext cx="11024687" cy="568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47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814EAF58-A43F-DBEB-BE65-C88F397DB9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96" r="1" b="7602"/>
          <a:stretch/>
        </p:blipFill>
        <p:spPr>
          <a:xfrm>
            <a:off x="583656" y="499236"/>
            <a:ext cx="11024687" cy="568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14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2865E0-7105-0F2E-5B28-073A7D16A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186"/>
          <a:stretch/>
        </p:blipFill>
        <p:spPr>
          <a:xfrm>
            <a:off x="6250115" y="1681744"/>
            <a:ext cx="4384754" cy="3494512"/>
          </a:xfrm>
          <a:prstGeom prst="rect">
            <a:avLst/>
          </a:prstGeom>
        </p:spPr>
      </p:pic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A4394F62-5182-275D-A878-169A6BD6B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7" y="1456719"/>
            <a:ext cx="5294715" cy="3944562"/>
          </a:xfrm>
          <a:prstGeom prst="rect">
            <a:avLst/>
          </a:prstGeom>
        </p:spPr>
      </p:pic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7EC9F6CB-FD11-1222-CCAA-84D4176BC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115" y="1681744"/>
            <a:ext cx="5294716" cy="3494512"/>
          </a:xfrm>
          <a:prstGeom prst="rect">
            <a:avLst/>
          </a:prstGeom>
          <a:effectLst>
            <a:softEdge rad="8509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DFCE8F-6E03-38D2-3A89-D3F5A95C4DE8}"/>
              </a:ext>
            </a:extLst>
          </p:cNvPr>
          <p:cNvSpPr txBox="1"/>
          <p:nvPr/>
        </p:nvSpPr>
        <p:spPr>
          <a:xfrm>
            <a:off x="477012" y="188843"/>
            <a:ext cx="1123797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Architects Daughter" panose="02000505000000020004" pitchFamily="2" charset="0"/>
              </a:rPr>
              <a:t>Empezar</a:t>
            </a:r>
            <a:r>
              <a:rPr lang="en-US" sz="5400" dirty="0">
                <a:latin typeface="Architects Daughter" panose="02000505000000020004" pitchFamily="2" charset="0"/>
              </a:rPr>
              <a:t>, </a:t>
            </a:r>
            <a:r>
              <a:rPr lang="en-US" sz="5400" dirty="0" err="1">
                <a:latin typeface="Architects Daughter" panose="02000505000000020004" pitchFamily="2" charset="0"/>
              </a:rPr>
              <a:t>comprar</a:t>
            </a:r>
            <a:r>
              <a:rPr lang="en-US" sz="5400" dirty="0">
                <a:latin typeface="Architects Daughter" panose="02000505000000020004" pitchFamily="2" charset="0"/>
              </a:rPr>
              <a:t>, </a:t>
            </a:r>
            <a:r>
              <a:rPr lang="en-US" sz="5400" dirty="0" err="1">
                <a:latin typeface="Architects Daughter" panose="02000505000000020004" pitchFamily="2" charset="0"/>
              </a:rPr>
              <a:t>sacar</a:t>
            </a:r>
            <a:endParaRPr lang="en-GB" sz="5400" dirty="0">
              <a:latin typeface="Architects Daughter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8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58EC-2BA5-F46C-5F02-B3CAC9B0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fechas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83C68-ECD0-D07A-7A73-38814CC13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seis </a:t>
            </a:r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</a:t>
            </a:r>
            <a:r>
              <a:rPr lang="en-US" dirty="0" err="1"/>
              <a:t>nueve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cincuenta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setenta</a:t>
            </a:r>
            <a:r>
              <a:rPr lang="en-US" dirty="0"/>
              <a:t> y </a:t>
            </a:r>
            <a:r>
              <a:rPr lang="en-US" dirty="0" err="1"/>
              <a:t>ocho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ochenta</a:t>
            </a:r>
            <a:r>
              <a:rPr lang="en-US" dirty="0"/>
              <a:t> y cuatro</a:t>
            </a:r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veintiséis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sesenta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veintiséis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116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58EC-2BA5-F46C-5F02-B3CAC9B0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fechas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6F94-6B46-CC65-916B-FC62B5583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veintiséis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</a:t>
            </a:r>
            <a:r>
              <a:rPr lang="en-US" dirty="0" err="1"/>
              <a:t>nueve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treinta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veinticuatro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ochenta</a:t>
            </a:r>
            <a:r>
              <a:rPr lang="en-US" dirty="0"/>
              <a:t> y </a:t>
            </a:r>
            <a:r>
              <a:rPr lang="en-US" dirty="0" err="1"/>
              <a:t>siete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setenta</a:t>
            </a:r>
            <a:r>
              <a:rPr lang="en-US" dirty="0"/>
              <a:t> y </a:t>
            </a:r>
            <a:r>
              <a:rPr lang="en-US" dirty="0" err="1"/>
              <a:t>ocho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sesenta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seis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12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58EC-2BA5-F46C-5F02-B3CAC9B0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Hoy: dos mil </a:t>
            </a:r>
            <a:r>
              <a:rPr lang="en-US" dirty="0" err="1"/>
              <a:t>veintitrés</a:t>
            </a:r>
            <a:r>
              <a:rPr lang="en-US" dirty="0"/>
              <a:t>.  ¿</a:t>
            </a:r>
            <a:r>
              <a:rPr lang="en-US" dirty="0" err="1"/>
              <a:t>Cuánto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que …?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6F94-6B46-CC65-916B-FC62B5583D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veintiséis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</a:t>
            </a:r>
            <a:r>
              <a:rPr lang="en-US" dirty="0" err="1"/>
              <a:t>cinco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treinta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setenta</a:t>
            </a:r>
            <a:r>
              <a:rPr lang="en-US" dirty="0"/>
              <a:t> y </a:t>
            </a:r>
            <a:r>
              <a:rPr lang="en-US" dirty="0" err="1"/>
              <a:t>ocho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veinticuatro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novecientos</a:t>
            </a:r>
            <a:r>
              <a:rPr lang="en-US" dirty="0"/>
              <a:t> </a:t>
            </a:r>
            <a:r>
              <a:rPr lang="en-US" dirty="0" err="1"/>
              <a:t>ochenta</a:t>
            </a:r>
            <a:r>
              <a:rPr lang="en-US" dirty="0"/>
              <a:t> y </a:t>
            </a:r>
            <a:r>
              <a:rPr lang="en-US" dirty="0" err="1"/>
              <a:t>siete</a:t>
            </a:r>
            <a:endParaRPr lang="en-US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noventa</a:t>
            </a:r>
            <a:r>
              <a:rPr lang="en-US" dirty="0"/>
              <a:t> y seis</a:t>
            </a:r>
            <a:endParaRPr lang="en-GB" dirty="0"/>
          </a:p>
          <a:p>
            <a:r>
              <a:rPr lang="en-US" dirty="0"/>
              <a:t>Mil </a:t>
            </a:r>
            <a:r>
              <a:rPr lang="en-US" dirty="0" err="1"/>
              <a:t>ochocientos</a:t>
            </a:r>
            <a:r>
              <a:rPr lang="en-US" dirty="0"/>
              <a:t> </a:t>
            </a:r>
            <a:r>
              <a:rPr lang="en-US" dirty="0" err="1"/>
              <a:t>sesenta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AE731-073D-E97E-1C60-5BB79757CA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2026 = 100.  2023 = 97</a:t>
            </a:r>
          </a:p>
          <a:p>
            <a:r>
              <a:rPr lang="en-US" dirty="0"/>
              <a:t>5 + 23 = 28</a:t>
            </a:r>
          </a:p>
          <a:p>
            <a:r>
              <a:rPr lang="en-US" dirty="0"/>
              <a:t>70 + 23 = 93</a:t>
            </a:r>
          </a:p>
          <a:p>
            <a:r>
              <a:rPr lang="en-US" dirty="0"/>
              <a:t>100 + 22 + 23 = 145</a:t>
            </a:r>
          </a:p>
          <a:p>
            <a:r>
              <a:rPr lang="en-US" dirty="0"/>
              <a:t>99</a:t>
            </a:r>
          </a:p>
          <a:p>
            <a:r>
              <a:rPr lang="en-US" dirty="0"/>
              <a:t>17 + 23 = 40</a:t>
            </a:r>
          </a:p>
          <a:p>
            <a:r>
              <a:rPr lang="en-US" dirty="0"/>
              <a:t>4 </a:t>
            </a:r>
            <a:r>
              <a:rPr lang="en-US"/>
              <a:t>+ 100 + 23 = 127</a:t>
            </a:r>
            <a:endParaRPr lang="en-US" dirty="0"/>
          </a:p>
          <a:p>
            <a:r>
              <a:rPr lang="en-US" dirty="0"/>
              <a:t>100 + 30 + 23 = 153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231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31B2E66D-0A91-D1CD-3569-9E2D14CD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4" r="115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42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8718F37A-62C8-1E70-9C69-A6B47FEDE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364060"/>
            <a:ext cx="5294716" cy="4129878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3B549DE9-5287-97AF-DF67-7DCFF1DDD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846" y="643467"/>
            <a:ext cx="526465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83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318</Words>
  <Application>Microsoft Office PowerPoint</Application>
  <PresentationFormat>Widescreen</PresentationFormat>
  <Paragraphs>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Architects Daughter</vt:lpstr>
      <vt:lpstr>Arial</vt:lpstr>
      <vt:lpstr>Calibri</vt:lpstr>
      <vt:lpstr>Calibri Light</vt:lpstr>
      <vt:lpstr>Impact</vt:lpstr>
      <vt:lpstr>Office Theme</vt:lpstr>
      <vt:lpstr>PowerPoint Presentation</vt:lpstr>
      <vt:lpstr>How long have you been doing sth?</vt:lpstr>
      <vt:lpstr>I haven’t done it for ages!</vt:lpstr>
      <vt:lpstr>PowerPoint Presentation</vt:lpstr>
      <vt:lpstr>PowerPoint Presentation</vt:lpstr>
      <vt:lpstr>Tell me in the comments!</vt:lpstr>
      <vt:lpstr>PowerPoint Presentation</vt:lpstr>
      <vt:lpstr>PowerPoint Presentation</vt:lpstr>
      <vt:lpstr>Habla con un amigo</vt:lpstr>
      <vt:lpstr>How long ago did you …?</vt:lpstr>
      <vt:lpstr>PowerPoint Presentation</vt:lpstr>
      <vt:lpstr>PowerPoint Presentation</vt:lpstr>
      <vt:lpstr>PowerPoint Presentation</vt:lpstr>
      <vt:lpstr>Las fechas</vt:lpstr>
      <vt:lpstr>Las fechas</vt:lpstr>
      <vt:lpstr>Hoy: dos mil veintitrés.  ¿Cuánto hace que …?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expressions with hacer</dc:title>
  <dc:creator>Ruth Darby</dc:creator>
  <cp:lastModifiedBy>Ruth Darby</cp:lastModifiedBy>
  <cp:revision>5</cp:revision>
  <dcterms:created xsi:type="dcterms:W3CDTF">2023-03-27T18:19:24Z</dcterms:created>
  <dcterms:modified xsi:type="dcterms:W3CDTF">2023-03-29T08:27:31Z</dcterms:modified>
</cp:coreProperties>
</file>